
<file path=[Content_Types].xml><?xml version="1.0" encoding="utf-8"?>
<Types xmlns="http://schemas.openxmlformats.org/package/2006/content-types">
  <Override PartName="/ppt/notesSlides/notesSlide20.xml" ContentType="application/vnd.openxmlformats-officedocument.presentationml.notesSlide+xml"/>
  <Override PartName="/ppt/slideLayouts/slideLayout5.xml" ContentType="application/vnd.openxmlformats-officedocument.presentationml.slideLayout+xml"/>
  <Override PartName="/ppt/diagrams/colors22.xml" ContentType="application/vnd.openxmlformats-officedocument.drawingml.diagramColors+xml"/>
  <Override PartName="/ppt/diagrams/data13.xml" ContentType="application/vnd.openxmlformats-officedocument.drawingml.diagramData+xml"/>
  <Override PartName="/ppt/diagrams/quickStyle37.xml" ContentType="application/vnd.openxmlformats-officedocument.drawingml.diagramStyle+xml"/>
  <Override PartName="/ppt/slides/slide45.xml" ContentType="application/vnd.openxmlformats-officedocument.presentationml.slide+xml"/>
  <Override PartName="/ppt/diagrams/drawing45.xml" ContentType="application/vnd.ms-office.drawingml.diagramDrawing+xml"/>
  <Override PartName="/ppt/diagrams/layout31.xml" ContentType="application/vnd.openxmlformats-officedocument.drawingml.diagramLayout+xml"/>
  <Override PartName="/ppt/diagrams/quickStyle43.xml" ContentType="application/vnd.openxmlformats-officedocument.drawingml.diagramStyle+xml"/>
  <Override PartName="/ppt/slides/slide3.xml" ContentType="application/vnd.openxmlformats-officedocument.presentationml.slide+xml"/>
  <Override PartName="/ppt/diagrams/colors56.xml" ContentType="application/vnd.openxmlformats-officedocument.drawingml.diagramColors+xml"/>
  <Override PartName="/ppt/diagrams/quickStyle27.xml" ContentType="application/vnd.openxmlformats-officedocument.drawingml.diagramStyle+xml"/>
  <Override PartName="/ppt/diagrams/data47.xml" ContentType="application/vnd.openxmlformats-officedocument.drawingml.diagramData+xml"/>
  <Override PartName="/ppt/diagrams/drawing51.xml" ContentType="application/vnd.ms-office.drawingml.diagramDrawing+xml"/>
  <Override PartName="/ppt/notesMasters/notesMaster1.xml" ContentType="application/vnd.openxmlformats-officedocument.presentationml.notesMaster+xml"/>
  <Override PartName="/ppt/slides/slide35.xml" ContentType="application/vnd.openxmlformats-officedocument.presentationml.slide+xml"/>
  <Override PartName="/ppt/diagrams/drawing8.xml" ContentType="application/vnd.ms-office.drawingml.diagramDrawing+xml"/>
  <Override PartName="/ppt/slideLayouts/slideLayout1.xml" ContentType="application/vnd.openxmlformats-officedocument.presentationml.slideLayout+xml"/>
  <Override PartName="/ppt/diagrams/quickStyle33.xml" ContentType="application/vnd.openxmlformats-officedocument.drawingml.diagramStyle+xml"/>
  <Override PartName="/ppt/diagrams/colors6.xml" ContentType="application/vnd.openxmlformats-officedocument.drawingml.diagramColors+xml"/>
  <Override PartName="/ppt/diagrams/colors46.xml" ContentType="application/vnd.openxmlformats-officedocument.drawingml.diagramColors+xml"/>
  <Override PartName="/ppt/diagrams/data37.xml" ContentType="application/vnd.openxmlformats-officedocument.drawingml.diagramData+xml"/>
  <Override PartName="/ppt/slides/slide41.xml" ContentType="application/vnd.openxmlformats-officedocument.presentationml.slide+xml"/>
  <Override PartName="/ppt/diagrams/drawing41.xml" ContentType="application/vnd.ms-office.drawingml.diagramDrawing+xml"/>
  <Default Extension="xml" ContentType="application/xml"/>
  <Override PartName="/docProps/app.xml" ContentType="application/vnd.openxmlformats-officedocument.extended-properties+xml"/>
  <Override PartName="/ppt/diagrams/layout55.xml" ContentType="application/vnd.openxmlformats-officedocument.drawingml.diagramLayout+xml"/>
  <Override PartName="/ppt/diagrams/colors19.xml" ContentType="application/vnd.openxmlformats-officedocument.drawingml.diagramColors+xml"/>
  <Override PartName="/ppt/diagrams/colors52.xml" ContentType="application/vnd.openxmlformats-officedocument.drawingml.diagramColors+xml"/>
  <Override PartName="/ppt/diagrams/data43.xml" ContentType="application/vnd.openxmlformats-officedocument.drawingml.diagramData+xml"/>
  <Default Extension="png" ContentType="image/png"/>
  <Override PartName="/ppt/slides/slide31.xml" ContentType="application/vnd.openxmlformats-officedocument.presentationml.slide+xml"/>
  <Override PartName="/ppt/diagrams/drawing4.xml" ContentType="application/vnd.ms-office.drawingml.diagramDrawing+xml"/>
  <Override PartName="/ppt/diagrams/colors2.xml" ContentType="application/vnd.openxmlformats-officedocument.drawingml.diagramColors+xml"/>
  <Override PartName="/ppt/diagrams/colors42.xml" ContentType="application/vnd.openxmlformats-officedocument.drawingml.diagramColors+xml"/>
  <Override PartName="/ppt/diagrams/data33.xml" ContentType="application/vnd.openxmlformats-officedocument.drawingml.diagramData+xml"/>
  <Override PartName="/ppt/diagrams/quickStyle57.xml" ContentType="application/vnd.openxmlformats-officedocument.drawingml.diagramStyle+xml"/>
  <Override PartName="/ppt/slideLayouts/slideLayout22.xml" ContentType="application/vnd.openxmlformats-officedocument.presentationml.slideLayout+xml"/>
  <Override PartName="/ppt/diagrams/layout18.xml" ContentType="application/vnd.openxmlformats-officedocument.drawingml.diagramLayout+xml"/>
  <Override PartName="/ppt/notesSlides/notesSlide4.xml" ContentType="application/vnd.openxmlformats-officedocument.presentationml.notesSlide+xml"/>
  <Override PartName="/ppt/diagrams/layout9.xml" ContentType="application/vnd.openxmlformats-officedocument.drawingml.diagramLayout+xml"/>
  <Override PartName="/ppt/diagrams/layout51.xml" ContentType="application/vnd.openxmlformats-officedocument.drawingml.diagramLayout+xml"/>
  <Override PartName="/ppt/diagrams/colors15.xml" ContentType="application/vnd.openxmlformats-officedocument.drawingml.diagramColors+xml"/>
  <Override PartName="/ppt/diagrams/drawing10.xml" ContentType="application/vnd.ms-office.drawingml.diagramDrawing+xml"/>
  <Override PartName="/ppt/diagrams/layout24.xml" ContentType="application/vnd.openxmlformats-officedocument.drawingml.diagramLayout+xml"/>
  <Override PartName="/ppt/slides/slide55.xml" ContentType="application/vnd.openxmlformats-officedocument.presentationml.slide+xml"/>
  <Override PartName="/ppt/diagrams/quickStyle53.xml" ContentType="application/vnd.openxmlformats-officedocument.drawingml.diagramStyle+xml"/>
  <Override PartName="/ppt/diagrams/data57.xml" ContentType="application/vnd.openxmlformats-officedocument.drawingml.diagramData+xml"/>
  <Override PartName="/ppt/diagrams/drawing28.xml" ContentType="application/vnd.ms-office.drawingml.diagramDrawing+xml"/>
  <Override PartName="/ppt/slides/slide28.xml" ContentType="application/vnd.openxmlformats-officedocument.presentationml.slide+xml"/>
  <Override PartName="/ppt/diagrams/layout14.xml" ContentType="application/vnd.openxmlformats-officedocument.drawingml.diagramLayout+xml"/>
  <Override PartName="/ppt/diagrams/layout5.xml" ContentType="application/vnd.openxmlformats-officedocument.drawingml.diagramLayout+xml"/>
  <Override PartName="/ppt/diagrams/colors11.xml" ContentType="application/vnd.openxmlformats-officedocument.drawingml.diagramColors+xml"/>
  <Override PartName="/ppt/diagrams/data9.xml" ContentType="application/vnd.openxmlformats-officedocument.drawingml.diagramData+xml"/>
  <Override PartName="/ppt/diagrams/colors39.xml" ContentType="application/vnd.openxmlformats-officedocument.drawingml.diagramColors+xml"/>
  <Override PartName="/ppt/diagrams/drawing34.xml" ContentType="application/vnd.ms-office.drawingml.diagramDrawing+xml"/>
  <Override PartName="/ppt/diagrams/layout20.xml" ContentType="application/vnd.openxmlformats-officedocument.drawingml.diagramLayout+xml"/>
  <Override PartName="/ppt/slideLayouts/slideLayout19.xml" ContentType="application/vnd.openxmlformats-officedocument.presentationml.slideLayout+xml"/>
  <Override PartName="/ppt/slides/slide18.xml" ContentType="application/vnd.openxmlformats-officedocument.presentationml.slide+xml"/>
  <Override PartName="/ppt/diagrams/drawing18.xml" ContentType="application/vnd.ms-office.drawingml.diagramDrawing+xml"/>
  <Override PartName="/ppt/diagrams/quickStyle7.xml" ContentType="application/vnd.openxmlformats-officedocument.drawingml.diagramStyle+xml"/>
  <Override PartName="/ppt/slides/slide51.xml" ContentType="application/vnd.openxmlformats-officedocument.presentationml.slide+xml"/>
  <Override PartName="/ppt/diagrams/layout48.xml" ContentType="application/vnd.openxmlformats-officedocument.drawingml.diagramLayout+xml"/>
  <Override PartName="/ppt/diagrams/quickStyle16.xml" ContentType="application/vnd.openxmlformats-officedocument.drawingml.diagramStyle+xml"/>
  <Override PartName="/ppt/diagrams/colors29.xml" ContentType="application/vnd.openxmlformats-officedocument.drawingml.diagramColors+xml"/>
  <Override PartName="/ppt/slides/slide24.xml" ContentType="application/vnd.openxmlformats-officedocument.presentationml.slide+xml"/>
  <Override PartName="/ppt/diagrams/drawing24.xml" ContentType="application/vnd.ms-office.drawingml.diagramDrawing+xml"/>
  <Override PartName="/ppt/diagrams/layout10.xml" ContentType="application/vnd.openxmlformats-officedocument.drawingml.diagramLayout+xml"/>
  <Override PartName="/ppt/diagrams/data53.xml" ContentType="application/vnd.openxmlformats-officedocument.drawingml.diagramData+xml"/>
  <Override PartName="/ppt/diagrams/layout1.xml" ContentType="application/vnd.openxmlformats-officedocument.drawingml.diagramLayout+xml"/>
  <Override PartName="/ppt/diagrams/data5.xml" ContentType="application/vnd.openxmlformats-officedocument.drawingml.diagramData+xml"/>
  <Override PartName="/ppt/diagrams/layout38.xml" ContentType="application/vnd.openxmlformats-officedocument.drawingml.diagramLayout+xml"/>
  <Override PartName="/ppt/diagrams/quickStyle22.xml" ContentType="application/vnd.openxmlformats-officedocument.drawingml.diagramStyle+xml"/>
  <Override PartName="/ppt/diagrams/colors35.xml" ContentType="application/vnd.openxmlformats-officedocument.drawingml.diagramColors+xml"/>
  <Override PartName="/ppt/notesSlides/notesSlide8.xml" ContentType="application/vnd.openxmlformats-officedocument.presentationml.notesSlide+xml"/>
  <Override PartName="/ppt/diagrams/data26.xml" ContentType="application/vnd.openxmlformats-officedocument.drawingml.diagramData+xml"/>
  <Override PartName="/ppt/notesSlides/notesSlide17.xml" ContentType="application/vnd.openxmlformats-officedocument.presentationml.notesSlide+xml"/>
  <Override PartName="/ppt/diagrams/drawing30.xml" ContentType="application/vnd.ms-office.drawingml.diagramDrawing+xml"/>
  <Override PartName="/ppt/slideLayouts/slideLayout15.xml" ContentType="application/vnd.openxmlformats-officedocument.presentationml.slideLayout+xml"/>
  <Override PartName="/ppt/diagrams/quickStyle3.xml" ContentType="application/vnd.openxmlformats-officedocument.drawingml.diagramStyle+xml"/>
  <Override PartName="/ppt/slides/slide14.xml" ContentType="application/vnd.openxmlformats-officedocument.presentationml.slide+xml"/>
  <Override PartName="/ppt/diagrams/drawing14.xml" ContentType="application/vnd.ms-office.drawingml.diagramDrawing+xml"/>
  <Override PartName="/ppt/diagrams/layout44.xml" ContentType="application/vnd.openxmlformats-officedocument.drawingml.diagramLayout+xml"/>
  <Override PartName="/ppt/diagrams/layout28.xml" ContentType="application/vnd.openxmlformats-officedocument.drawingml.diagramLayout+xml"/>
  <Override PartName="/ppt/diagrams/quickStyle12.xml" ContentType="application/vnd.openxmlformats-officedocument.drawingml.diagramStyle+xml"/>
  <Override PartName="/ppt/slideLayouts/slideLayout8.xml" ContentType="application/vnd.openxmlformats-officedocument.presentationml.slideLayout+xml"/>
  <Override PartName="/ppt/diagrams/colors25.xml" ContentType="application/vnd.openxmlformats-officedocument.drawingml.diagramColors+xml"/>
  <Override PartName="/ppt/slideMasters/slideMaster1.xml" ContentType="application/vnd.openxmlformats-officedocument.presentationml.slideMaster+xml"/>
  <Override PartName="/ppt/diagrams/data16.xml" ContentType="application/vnd.openxmlformats-officedocument.drawingml.diagramData+xml"/>
  <Override PartName="/ppt/slides/slide20.xml" ContentType="application/vnd.openxmlformats-officedocument.presentationml.slide+xml"/>
  <Override PartName="/ppt/diagrams/drawing20.xml" ContentType="application/vnd.ms-office.drawingml.diagramDrawing+xml"/>
  <Default Extension="bin" ContentType="application/vnd.openxmlformats-officedocument.presentationml.printerSettings"/>
  <Override PartName="/ppt/slides/slide48.xml" ContentType="application/vnd.openxmlformats-officedocument.presentationml.slide+xml"/>
  <Override PartName="/ppt/diagrams/drawing48.xml" ContentType="application/vnd.ms-office.drawingml.diagramDrawing+xml"/>
  <Override PartName="/ppt/diagrams/data1.xml" ContentType="application/vnd.openxmlformats-officedocument.drawingml.diagramData+xml"/>
  <Override PartName="/ppt/diagrams/layout34.xml" ContentType="application/vnd.openxmlformats-officedocument.drawingml.diagramLayout+xml"/>
  <Override PartName="/ppt/diagrams/colors31.xml" ContentType="application/vnd.openxmlformats-officedocument.drawingml.diagramColors+xml"/>
  <Override PartName="/ppt/notesSlides/notesSlide13.xml" ContentType="application/vnd.openxmlformats-officedocument.presentationml.notesSlide+xml"/>
  <Override PartName="/ppt/diagrams/data22.xml" ContentType="application/vnd.openxmlformats-officedocument.drawingml.diagramData+xml"/>
  <Override PartName="/ppt/diagrams/quickStyle46.xml" ContentType="application/vnd.openxmlformats-officedocument.drawingml.diagramStyle+xml"/>
  <Override PartName="/ppt/slideLayouts/slideLayout11.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diagrams/drawing54.xml" ContentType="application/vnd.ms-office.drawingml.diagramDrawing+xml"/>
  <Override PartName="/ppt/diagrams/layout40.xml" ContentType="application/vnd.openxmlformats-officedocument.drawingml.diagramLayout+xml"/>
  <Override PartName="/ppt/slides/slide38.xml" ContentType="application/vnd.openxmlformats-officedocument.presentationml.slide+xml"/>
  <Override PartName="/ppt/diagrams/drawing38.xml" ContentType="application/vnd.ms-office.drawingml.diagramDrawing+xml"/>
  <Override PartName="/ppt/slideLayouts/slideLayout4.xml" ContentType="application/vnd.openxmlformats-officedocument.presentationml.slideLayout+xml"/>
  <Override PartName="/ppt/theme/theme3.xml" ContentType="application/vnd.openxmlformats-officedocument.theme+xml"/>
  <Override PartName="/ppt/diagrams/colors21.xml" ContentType="application/vnd.openxmlformats-officedocument.drawingml.diagramColors+xml"/>
  <Override PartName="/ppt/diagrams/data12.xml" ContentType="application/vnd.openxmlformats-officedocument.drawingml.diagramData+xml"/>
  <Override PartName="/ppt/diagrams/quickStyle36.xml" ContentType="application/vnd.openxmlformats-officedocument.drawingml.diagramStyle+xml"/>
  <Override PartName="/ppt/diagrams/colors9.xml" ContentType="application/vnd.openxmlformats-officedocument.drawingml.diagramColors+xml"/>
  <Override PartName="/ppt/diagrams/colors49.xml" ContentType="application/vnd.openxmlformats-officedocument.drawingml.diagramColors+xml"/>
  <Override PartName="/ppt/slides/slide44.xml" ContentType="application/vnd.openxmlformats-officedocument.presentationml.slide+xml"/>
  <Override PartName="/ppt/diagrams/drawing44.xml" ContentType="application/vnd.ms-office.drawingml.diagramDrawing+xml"/>
  <Override PartName="/ppt/diagrams/layout30.xml" ContentType="application/vnd.openxmlformats-officedocument.drawingml.diagramLayout+xml"/>
  <Override PartName="/ppt/diagrams/quickStyle42.xml" ContentType="application/vnd.openxmlformats-officedocument.drawingml.diagramStyle+xml"/>
  <Override PartName="/ppt/slides/slide2.xml" ContentType="application/vnd.openxmlformats-officedocument.presentationml.slide+xml"/>
  <Override PartName="/ppt/diagrams/colors55.xml" ContentType="application/vnd.openxmlformats-officedocument.drawingml.diagramColors+xml"/>
  <Override PartName="/ppt/diagrams/quickStyle26.xml" ContentType="application/vnd.openxmlformats-officedocument.drawingml.diagramStyle+xml"/>
  <Override PartName="/ppt/diagrams/data46.xml" ContentType="application/vnd.openxmlformats-officedocument.drawingml.diagramData+xml"/>
  <Override PartName="/ppt/diagrams/drawing50.xml" ContentType="application/vnd.ms-office.drawingml.diagramDrawing+xml"/>
  <Override PartName="/ppt/diagrams/drawing7.xml" ContentType="application/vnd.ms-office.drawingml.diagramDrawing+xml"/>
  <Override PartName="/ppt/slides/slide34.xml" ContentType="application/vnd.openxmlformats-officedocument.presentationml.slide+xml"/>
  <Override PartName="/ppt/diagrams/quickStyle32.xml" ContentType="application/vnd.openxmlformats-officedocument.drawingml.diagramStyle+xml"/>
  <Override PartName="/ppt/diagrams/colors5.xml" ContentType="application/vnd.openxmlformats-officedocument.drawingml.diagramColors+xml"/>
  <Override PartName="/ppt/diagrams/colors45.xml" ContentType="application/vnd.openxmlformats-officedocument.drawingml.diagramColors+xml"/>
  <Override PartName="/ppt/diagrams/data36.xml" ContentType="application/vnd.openxmlformats-officedocument.drawingml.diagramData+xml"/>
  <Override PartName="/ppt/slides/slide40.xml" ContentType="application/vnd.openxmlformats-officedocument.presentationml.slide+xml"/>
  <Override PartName="/ppt/diagrams/drawing40.xml" ContentType="application/vnd.ms-office.drawingml.diagramDrawing+xml"/>
  <Override PartName="/ppt/notesSlides/notesSlide7.xml" ContentType="application/vnd.openxmlformats-officedocument.presentationml.notesSlide+xml"/>
  <Default Extension="jpeg" ContentType="image/jpeg"/>
  <Override PartName="/ppt/diagrams/layout54.xml" ContentType="application/vnd.openxmlformats-officedocument.drawingml.diagramLayout+xml"/>
  <Override PartName="/ppt/diagrams/colors18.xml" ContentType="application/vnd.openxmlformats-officedocument.drawingml.diagramColors+xml"/>
  <Override PartName="/ppt/diagrams/colors51.xml" ContentType="application/vnd.openxmlformats-officedocument.drawingml.diagramColors+xml"/>
  <Override PartName="/ppt/diagrams/data42.xml" ContentType="application/vnd.openxmlformats-officedocument.drawingml.diagramData+xml"/>
  <Override PartName="/ppt/slides/slide30.xml" ContentType="application/vnd.openxmlformats-officedocument.presentationml.slide+xml"/>
  <Override PartName="/ppt/diagrams/drawing3.xml" ContentType="application/vnd.ms-office.drawingml.diagramDrawing+xml"/>
  <Override PartName="/ppt/diagrams/colors1.xml" ContentType="application/vnd.openxmlformats-officedocument.drawingml.diagramColors+xml"/>
  <Override PartName="/ppt/diagrams/colors41.xml" ContentType="application/vnd.openxmlformats-officedocument.drawingml.diagramColors+xml"/>
  <Override PartName="/ppt/diagrams/data32.xml" ContentType="application/vnd.openxmlformats-officedocument.drawingml.diagramData+xml"/>
  <Override PartName="/ppt/diagrams/quickStyle56.xml" ContentType="application/vnd.openxmlformats-officedocument.drawingml.diagramStyle+xml"/>
  <Override PartName="/ppt/slideLayouts/slideLayout21.xml" ContentType="application/vnd.openxmlformats-officedocument.presentationml.slideLayout+xml"/>
  <Override PartName="/ppt/diagrams/layout17.xml" ContentType="application/vnd.openxmlformats-officedocument.drawingml.diagramLayout+xml"/>
  <Override PartName="/ppt/notesSlides/notesSlide3.xml" ContentType="application/vnd.openxmlformats-officedocument.presentationml.notesSlide+xml"/>
  <Override PartName="/ppt/diagrams/layout8.xml" ContentType="application/vnd.openxmlformats-officedocument.drawingml.diagramLayout+xml"/>
  <Override PartName="/ppt/diagrams/layout50.xml" ContentType="application/vnd.openxmlformats-officedocument.drawingml.diagramLayout+xml"/>
  <Override PartName="/ppt/diagrams/colors14.xml" ContentType="application/vnd.openxmlformats-officedocument.drawingml.diagramColors+xml"/>
  <Override PartName="/ppt/diagrams/layout23.xml" ContentType="application/vnd.openxmlformats-officedocument.drawingml.diagramLayout+xml"/>
  <Override PartName="/ppt/slides/slide54.xml" ContentType="application/vnd.openxmlformats-officedocument.presentationml.slide+xml"/>
  <Override PartName="/ppt/diagrams/quickStyle19.xml" ContentType="application/vnd.openxmlformats-officedocument.drawingml.diagramStyle+xml"/>
  <Override PartName="/ppt/diagrams/quickStyle52.xml" ContentType="application/vnd.openxmlformats-officedocument.drawingml.diagramStyle+xml"/>
  <Override PartName="/ppt/diagrams/data56.xml" ContentType="application/vnd.openxmlformats-officedocument.drawingml.diagramData+xml"/>
  <Override PartName="/ppt/slides/slide27.xml" ContentType="application/vnd.openxmlformats-officedocument.presentationml.slide+xml"/>
  <Override PartName="/ppt/diagrams/layout13.xml" ContentType="application/vnd.openxmlformats-officedocument.drawingml.diagramLayout+xml"/>
  <Override PartName="/ppt/diagrams/drawing27.xml" ContentType="application/vnd.ms-office.drawingml.diagramDrawing+xml"/>
  <Override PartName="/ppt/diagrams/layout4.xml" ContentType="application/vnd.openxmlformats-officedocument.drawingml.diagramLayout+xml"/>
  <Override PartName="/ppt/diagrams/colors10.xml" ContentType="application/vnd.openxmlformats-officedocument.drawingml.diagramColors+xml"/>
  <Override PartName="/ppt/diagrams/data8.xml" ContentType="application/vnd.openxmlformats-officedocument.drawingml.diagramData+xml"/>
  <Override PartName="/ppt/diagrams/quickStyle25.xml" ContentType="application/vnd.openxmlformats-officedocument.drawingml.diagramStyle+xml"/>
  <Override PartName="/ppt/diagrams/colors38.xml" ContentType="application/vnd.openxmlformats-officedocument.drawingml.diagramColors+xml"/>
  <Override PartName="/ppt/diagrams/data29.xml" ContentType="application/vnd.openxmlformats-officedocument.drawingml.diagramData+xml"/>
  <Override PartName="/ppt/diagrams/drawing33.xml" ContentType="application/vnd.ms-office.drawingml.diagramDrawing+xml"/>
  <Override PartName="/ppt/slideLayouts/slideLayout18.xml" ContentType="application/vnd.openxmlformats-officedocument.presentationml.slideLayout+xml"/>
  <Override PartName="/ppt/slides/slide17.xml" ContentType="application/vnd.openxmlformats-officedocument.presentationml.slide+xml"/>
  <Override PartName="/ppt/diagrams/drawing17.xml" ContentType="application/vnd.ms-office.drawingml.diagramDrawing+xml"/>
  <Override PartName="/ppt/diagrams/quickStyle6.xml" ContentType="application/vnd.openxmlformats-officedocument.drawingml.diagramStyle+xml"/>
  <Override PartName="/ppt/slides/slide50.xml" ContentType="application/vnd.openxmlformats-officedocument.presentationml.slide+xml"/>
  <Override PartName="/ppt/diagrams/layout47.xml" ContentType="application/vnd.openxmlformats-officedocument.drawingml.diagramLayout+xml"/>
  <Override PartName="/ppt/diagrams/quickStyle15.xml" ContentType="application/vnd.openxmlformats-officedocument.drawingml.diagramStyle+xml"/>
  <Override PartName="/ppt/diagrams/colors28.xml" ContentType="application/vnd.openxmlformats-officedocument.drawingml.diagramColors+xml"/>
  <Override PartName="/ppt/diagrams/data19.xml" ContentType="application/vnd.openxmlformats-officedocument.drawingml.diagramData+xml"/>
  <Override PartName="/ppt/diagrams/data52.xml" ContentType="application/vnd.openxmlformats-officedocument.drawingml.diagramData+xml"/>
  <Override PartName="/ppt/slides/slide23.xml" ContentType="application/vnd.openxmlformats-officedocument.presentationml.slide+xml"/>
  <Override PartName="/ppt/diagrams/drawing23.xml" ContentType="application/vnd.ms-office.drawingml.diagramDrawing+xml"/>
  <Override PartName="/ppt/diagrams/data4.xml" ContentType="application/vnd.openxmlformats-officedocument.drawingml.diagramData+xml"/>
  <Override PartName="/ppt/diagrams/layout37.xml" ContentType="application/vnd.openxmlformats-officedocument.drawingml.diagramLayout+xml"/>
  <Override PartName="/ppt/diagrams/quickStyle21.xml" ContentType="application/vnd.openxmlformats-officedocument.drawingml.diagramStyle+xml"/>
  <Override PartName="/ppt/presProps.xml" ContentType="application/vnd.openxmlformats-officedocument.presentationml.presProps+xml"/>
  <Override PartName="/ppt/notesSlides/notesSlide16.xml" ContentType="application/vnd.openxmlformats-officedocument.presentationml.notesSlide+xml"/>
  <Override PartName="/ppt/diagrams/colors34.xml" ContentType="application/vnd.openxmlformats-officedocument.drawingml.diagramColors+xml"/>
  <Override PartName="/ppt/diagrams/data25.xml" ContentType="application/vnd.openxmlformats-officedocument.drawingml.diagramData+xml"/>
  <Override PartName="/ppt/diagrams/quickStyle49.xml" ContentType="application/vnd.openxmlformats-officedocument.drawingml.diagramStyle+xml"/>
  <Override PartName="/ppt/slides/slide9.xml" ContentType="application/vnd.openxmlformats-officedocument.presentationml.slide+xml"/>
  <Override PartName="/ppt/slideLayouts/slideLayout14.xml" ContentType="application/vnd.openxmlformats-officedocument.presentationml.slideLayout+xml"/>
  <Override PartName="/ppt/slides/slide13.xml" ContentType="application/vnd.openxmlformats-officedocument.presentationml.slide+xml"/>
  <Override PartName="/ppt/diagrams/drawing13.xml" ContentType="application/vnd.ms-office.drawingml.diagramDrawing+xml"/>
  <Override PartName="/ppt/diagrams/quickStyle2.xml" ContentType="application/vnd.openxmlformats-officedocument.drawingml.diagramStyle+xml"/>
  <Default Extension="rels" ContentType="application/vnd.openxmlformats-package.relationships+xml"/>
  <Override PartName="/ppt/diagrams/drawing57.xml" ContentType="application/vnd.ms-office.drawingml.diagramDrawing+xml"/>
  <Override PartName="/ppt/diagrams/layout43.xml" ContentType="application/vnd.openxmlformats-officedocument.drawingml.diagramLayout+xml"/>
  <Override PartName="/ppt/diagrams/layout27.xml" ContentType="application/vnd.openxmlformats-officedocument.drawingml.diagramLayout+xml"/>
  <Override PartName="/ppt/diagrams/quickStyle11.xml" ContentType="application/vnd.openxmlformats-officedocument.drawingml.diagramStyle+xml"/>
  <Override PartName="/ppt/slideLayouts/slideLayout7.xml" ContentType="application/vnd.openxmlformats-officedocument.presentationml.slideLayout+xml"/>
  <Override PartName="/ppt/diagrams/colors24.xml" ContentType="application/vnd.openxmlformats-officedocument.drawingml.diagramColors+xml"/>
  <Override PartName="/ppt/diagrams/data15.xml" ContentType="application/vnd.openxmlformats-officedocument.drawingml.diagramData+xml"/>
  <Override PartName="/ppt/diagrams/quickStyle39.xml" ContentType="application/vnd.openxmlformats-officedocument.drawingml.diagramStyle+xml"/>
  <Override PartName="/ppt/slides/slide47.xml" ContentType="application/vnd.openxmlformats-officedocument.presentationml.slide+xml"/>
  <Override PartName="/ppt/diagrams/drawing47.xml" ContentType="application/vnd.ms-office.drawingml.diagramDrawing+xml"/>
  <Override PartName="/ppt/diagrams/layout33.xml" ContentType="application/vnd.openxmlformats-officedocument.drawingml.diagramLayout+xml"/>
  <Override PartName="/ppt/notesSlides/notesSlide12.xml" ContentType="application/vnd.openxmlformats-officedocument.presentationml.notesSlide+xml"/>
  <Override PartName="/ppt/diagrams/colors30.xml" ContentType="application/vnd.openxmlformats-officedocument.drawingml.diagramColors+xml"/>
  <Override PartName="/ppt/diagrams/data21.xml" ContentType="application/vnd.openxmlformats-officedocument.drawingml.diagramData+xml"/>
  <Override PartName="/ppt/diagrams/quickStyle45.xml" ContentType="application/vnd.openxmlformats-officedocument.drawingml.diagramStyle+xml"/>
  <Override PartName="/ppt/slides/slide5.xml" ContentType="application/vnd.openxmlformats-officedocument.presentationml.slide+xml"/>
  <Override PartName="/ppt/slideLayouts/slideLayout10.xml" ContentType="application/vnd.openxmlformats-officedocument.presentationml.slideLayout+xml"/>
  <Override PartName="/ppt/diagrams/quickStyle29.xml" ContentType="application/vnd.openxmlformats-officedocument.drawingml.diagramStyle+xml"/>
  <Override PartName="/ppt/diagrams/data49.xml" ContentType="application/vnd.openxmlformats-officedocument.drawingml.diagramData+xml"/>
  <Override PartName="/ppt/diagrams/drawing53.xml" ContentType="application/vnd.ms-office.drawingml.diagramDrawing+xml"/>
  <Override PartName="/ppt/slides/slide37.xml" ContentType="application/vnd.openxmlformats-officedocument.presentationml.slide+xml"/>
  <Override PartName="/ppt/diagrams/drawing37.xml" ContentType="application/vnd.ms-office.drawingml.diagramDrawing+xml"/>
  <Override PartName="/ppt/slideLayouts/slideLayout3.xml" ContentType="application/vnd.openxmlformats-officedocument.presentationml.slideLayout+xml"/>
  <Override PartName="/ppt/theme/theme2.xml" ContentType="application/vnd.openxmlformats-officedocument.theme+xml"/>
  <Override PartName="/ppt/diagrams/colors20.xml" ContentType="application/vnd.openxmlformats-officedocument.drawingml.diagramColors+xml"/>
  <Override PartName="/ppt/diagrams/data11.xml" ContentType="application/vnd.openxmlformats-officedocument.drawingml.diagramData+xml"/>
  <Override PartName="/ppt/diagrams/quickStyle35.xml" ContentType="application/vnd.openxmlformats-officedocument.drawingml.diagramStyle+xml"/>
  <Override PartName="/ppt/diagrams/colors8.xml" ContentType="application/vnd.openxmlformats-officedocument.drawingml.diagramColors+xml"/>
  <Override PartName="/ppt/diagrams/colors48.xml" ContentType="application/vnd.openxmlformats-officedocument.drawingml.diagramColors+xml"/>
  <Override PartName="/ppt/diagrams/data39.xml" ContentType="application/vnd.openxmlformats-officedocument.drawingml.diagramData+xml"/>
  <Override PartName="/ppt/slides/slide43.xml" ContentType="application/vnd.openxmlformats-officedocument.presentationml.slide+xml"/>
  <Override PartName="/ppt/diagrams/drawing43.xml" ContentType="application/vnd.ms-office.drawingml.diagramDrawing+xml"/>
  <Override PartName="/ppt/diagrams/layout57.xml" ContentType="application/vnd.openxmlformats-officedocument.drawingml.diagramLayout+xml"/>
  <Override PartName="/ppt/diagrams/quickStyle41.xml" ContentType="application/vnd.openxmlformats-officedocument.drawingml.diagramStyle+xml"/>
  <Override PartName="/ppt/slides/slide1.xml" ContentType="application/vnd.openxmlformats-officedocument.presentationml.slide+xml"/>
  <Override PartName="/ppt/diagrams/colors54.xml" ContentType="application/vnd.openxmlformats-officedocument.drawingml.diagramColors+xml"/>
  <Override PartName="/ppt/diagrams/data45.xml" ContentType="application/vnd.openxmlformats-officedocument.drawingml.diagramData+xml"/>
  <Override PartName="/ppt/slides/slide33.xml" ContentType="application/vnd.openxmlformats-officedocument.presentationml.slide+xml"/>
  <Override PartName="/ppt/diagrams/drawing6.xml" ContentType="application/vnd.ms-office.drawingml.diagramDrawing+xml"/>
  <Override PartName="/ppt/diagrams/quickStyle31.xml" ContentType="application/vnd.openxmlformats-officedocument.drawingml.diagramStyle+xml"/>
  <Override PartName="/ppt/diagrams/colors4.xml" ContentType="application/vnd.openxmlformats-officedocument.drawingml.diagramColors+xml"/>
  <Override PartName="/ppt/diagrams/colors44.xml" ContentType="application/vnd.openxmlformats-officedocument.drawingml.diagramColors+xml"/>
  <Override PartName="/ppt/diagrams/data35.xml" ContentType="application/vnd.openxmlformats-officedocument.drawingml.diagramData+xml"/>
  <Override PartName="/ppt/notesSlides/notesSlide6.xml" ContentType="application/vnd.openxmlformats-officedocument.presentationml.notesSlide+xml"/>
  <Override PartName="/ppt/diagrams/layout53.xml" ContentType="application/vnd.openxmlformats-officedocument.drawingml.diagramLayout+xml"/>
  <Override PartName="/ppt/diagrams/colors17.xml" ContentType="application/vnd.openxmlformats-officedocument.drawingml.diagramColors+xml"/>
  <Override PartName="/ppt/diagrams/colors50.xml" ContentType="application/vnd.openxmlformats-officedocument.drawingml.diagramColors+xml"/>
  <Override PartName="/ppt/diagrams/data41.xml" ContentType="application/vnd.openxmlformats-officedocument.drawingml.diagramData+xml"/>
  <Override PartName="/ppt/tableStyles.xml" ContentType="application/vnd.openxmlformats-officedocument.presentationml.tableStyles+xml"/>
  <Override PartName="/ppt/diagrams/drawing2.xml" ContentType="application/vnd.ms-office.drawingml.diagramDrawing+xml"/>
  <Override PartName="/ppt/diagrams/layout26.xml" ContentType="application/vnd.openxmlformats-officedocument.drawingml.diagramLayout+xml"/>
  <Override PartName="/ppt/diagrams/colors40.xml" ContentType="application/vnd.openxmlformats-officedocument.drawingml.diagramColors+xml"/>
  <Override PartName="/ppt/diagrams/data31.xml" ContentType="application/vnd.openxmlformats-officedocument.drawingml.diagramData+xml"/>
  <Override PartName="/ppt/diagrams/quickStyle55.xml" ContentType="application/vnd.openxmlformats-officedocument.drawingml.diagramStyle+xml"/>
  <Override PartName="/ppt/slideLayouts/slideLayout20.xml" ContentType="application/vnd.openxmlformats-officedocument.presentationml.slideLayout+xml"/>
  <Override PartName="/ppt/diagrams/layout16.xml" ContentType="application/vnd.openxmlformats-officedocument.drawingml.diagramLayout+xml"/>
  <Override PartName="/ppt/notesSlides/notesSlide2.xml" ContentType="application/vnd.openxmlformats-officedocument.presentationml.notesSlide+xml"/>
  <Override PartName="/ppt/diagrams/layout7.xml" ContentType="application/vnd.openxmlformats-officedocument.drawingml.diagramLayout+xml"/>
  <Override PartName="/ppt/diagrams/colors13.xml" ContentType="application/vnd.openxmlformats-officedocument.drawingml.diagramColors+xml"/>
  <Override PartName="/ppt/viewProps.xml" ContentType="application/vnd.openxmlformats-officedocument.presentationml.viewProps+xml"/>
  <Override PartName="/ppt/diagrams/drawing36.xml" ContentType="application/vnd.ms-office.drawingml.diagramDrawing+xml"/>
  <Override PartName="/ppt/diagrams/layout22.xml" ContentType="application/vnd.openxmlformats-officedocument.drawingml.diagramLayout+xml"/>
  <Override PartName="/ppt/diagrams/quickStyle9.xml" ContentType="application/vnd.openxmlformats-officedocument.drawingml.diagramStyle+xml"/>
  <Override PartName="/ppt/slides/slide53.xml" ContentType="application/vnd.openxmlformats-officedocument.presentationml.slide+xml"/>
  <Override PartName="/ppt/diagrams/quickStyle18.xml" ContentType="application/vnd.openxmlformats-officedocument.drawingml.diagramStyle+xml"/>
  <Override PartName="/ppt/diagrams/quickStyle51.xml" ContentType="application/vnd.openxmlformats-officedocument.drawingml.diagramStyle+xml"/>
  <Override PartName="/ppt/diagrams/data55.xml" ContentType="application/vnd.openxmlformats-officedocument.drawingml.diagramData+xml"/>
  <Override PartName="/ppt/diagrams/drawing26.xml" ContentType="application/vnd.ms-office.drawingml.diagramDrawing+xml"/>
  <Override PartName="/ppt/slides/slide26.xml" ContentType="application/vnd.openxmlformats-officedocument.presentationml.slide+xml"/>
  <Override PartName="/ppt/diagrams/layout12.xml" ContentType="application/vnd.openxmlformats-officedocument.drawingml.diagramLayout+xml"/>
  <Override PartName="/ppt/diagrams/layout3.xml" ContentType="application/vnd.openxmlformats-officedocument.drawingml.diagramLayout+xml"/>
  <Override PartName="/ppt/diagrams/data7.xml" ContentType="application/vnd.openxmlformats-officedocument.drawingml.diagramData+xml"/>
  <Override PartName="/ppt/diagrams/quickStyle24.xml" ContentType="application/vnd.openxmlformats-officedocument.drawingml.diagramStyle+xml"/>
  <Override PartName="/docProps/core.xml" ContentType="application/vnd.openxmlformats-package.core-properties+xml"/>
  <Override PartName="/ppt/diagrams/colors37.xml" ContentType="application/vnd.openxmlformats-officedocument.drawingml.diagramColors+xml"/>
  <Override PartName="/ppt/notesSlides/notesSlide19.xml" ContentType="application/vnd.openxmlformats-officedocument.presentationml.notesSlide+xml"/>
  <Override PartName="/ppt/diagrams/data28.xml" ContentType="application/vnd.openxmlformats-officedocument.drawingml.diagramData+xml"/>
  <Override PartName="/ppt/diagrams/drawing32.xml" ContentType="application/vnd.ms-office.drawingml.diagramDrawing+xml"/>
  <Override PartName="/ppt/slideLayouts/slideLayout17.xml" ContentType="application/vnd.openxmlformats-officedocument.presentationml.slideLayout+xml"/>
  <Override PartName="/ppt/diagrams/quickStyle5.xml" ContentType="application/vnd.openxmlformats-officedocument.drawingml.diagramStyle+xml"/>
  <Override PartName="/ppt/slides/slide16.xml" ContentType="application/vnd.openxmlformats-officedocument.presentationml.slide+xml"/>
  <Override PartName="/ppt/diagrams/drawing16.xml" ContentType="application/vnd.ms-office.drawingml.diagramDrawing+xml"/>
  <Override PartName="/ppt/diagrams/layout46.xml" ContentType="application/vnd.openxmlformats-officedocument.drawingml.diagramLayout+xml"/>
  <Override PartName="/ppt/diagrams/quickStyle14.xml" ContentType="application/vnd.openxmlformats-officedocument.drawingml.diagramStyle+xml"/>
  <Override PartName="/ppt/diagrams/colors27.xml" ContentType="application/vnd.openxmlformats-officedocument.drawingml.diagramColors+xml"/>
  <Override PartName="/ppt/diagrams/data18.xml" ContentType="application/vnd.openxmlformats-officedocument.drawingml.diagramData+xml"/>
  <Override PartName="/ppt/diagrams/data51.xml" ContentType="application/vnd.openxmlformats-officedocument.drawingml.diagramData+xml"/>
  <Override PartName="/ppt/slides/slide22.xml" ContentType="application/vnd.openxmlformats-officedocument.presentationml.slide+xml"/>
  <Override PartName="/ppt/diagrams/drawing22.xml" ContentType="application/vnd.ms-office.drawingml.diagramDrawing+xml"/>
  <Override PartName="/ppt/diagrams/data3.xml" ContentType="application/vnd.openxmlformats-officedocument.drawingml.diagramData+xml"/>
  <Override PartName="/ppt/diagrams/layout36.xml" ContentType="application/vnd.openxmlformats-officedocument.drawingml.diagramLayout+xml"/>
  <Override PartName="/ppt/diagrams/quickStyle20.xml" ContentType="application/vnd.openxmlformats-officedocument.drawingml.diagramStyle+xml"/>
  <Override PartName="/ppt/diagrams/colors33.xml" ContentType="application/vnd.openxmlformats-officedocument.drawingml.diagramColors+xml"/>
  <Override PartName="/ppt/notesSlides/notesSlide15.xml" ContentType="application/vnd.openxmlformats-officedocument.presentationml.notesSlide+xml"/>
  <Override PartName="/ppt/diagrams/data24.xml" ContentType="application/vnd.openxmlformats-officedocument.drawingml.diagramData+xml"/>
  <Override PartName="/ppt/diagrams/quickStyle48.xml" ContentType="application/vnd.openxmlformats-officedocument.drawingml.diagramStyle+xml"/>
  <Override PartName="/ppt/slideLayouts/slideLayout13.xml" ContentType="application/vnd.openxmlformats-officedocument.presentationml.slideLayout+xml"/>
  <Override PartName="/ppt/slides/slide8.xml" ContentType="application/vnd.openxmlformats-officedocument.presentationml.slide+xml"/>
  <Override PartName="/ppt/diagrams/quickStyle1.xml" ContentType="application/vnd.openxmlformats-officedocument.drawingml.diagramStyle+xml"/>
  <Override PartName="/ppt/diagrams/drawing12.xml" ContentType="application/vnd.ms-office.drawingml.diagramDrawing+xml"/>
  <Override PartName="/ppt/slides/slide12.xml" ContentType="application/vnd.openxmlformats-officedocument.presentationml.slide+xml"/>
  <Override PartName="/ppt/diagrams/drawing56.xml" ContentType="application/vnd.ms-office.drawingml.diagramDrawing+xml"/>
  <Override PartName="/ppt/diagrams/layout42.xml" ContentType="application/vnd.openxmlformats-officedocument.drawingml.diagramLayout+xml"/>
  <Override PartName="/ppt/diagrams/quickStyle10.xml" ContentType="application/vnd.openxmlformats-officedocument.drawingml.diagramStyle+xml"/>
  <Override PartName="/ppt/slideLayouts/slideLayout6.xml" ContentType="application/vnd.openxmlformats-officedocument.presentationml.slideLayout+xml"/>
  <Override PartName="/ppt/diagrams/colors23.xml" ContentType="application/vnd.openxmlformats-officedocument.drawingml.diagramColors+xml"/>
  <Override PartName="/ppt/diagrams/data14.xml" ContentType="application/vnd.openxmlformats-officedocument.drawingml.diagramData+xml"/>
  <Override PartName="/ppt/diagrams/quickStyle38.xml" ContentType="application/vnd.openxmlformats-officedocument.drawingml.diagramStyle+xml"/>
  <Override PartName="/ppt/slides/slide46.xml" ContentType="application/vnd.openxmlformats-officedocument.presentationml.slide+xml"/>
  <Override PartName="/ppt/diagrams/drawing46.xml" ContentType="application/vnd.ms-office.drawingml.diagramDrawing+xml"/>
  <Override PartName="/ppt/diagrams/layout32.xml" ContentType="application/vnd.openxmlformats-officedocument.drawingml.diagramLayout+xml"/>
  <Override PartName="/ppt/notesSlides/notesSlide11.xml" ContentType="application/vnd.openxmlformats-officedocument.presentationml.notesSlide+xml"/>
  <Override PartName="/ppt/diagrams/data20.xml" ContentType="application/vnd.openxmlformats-officedocument.drawingml.diagramData+xml"/>
  <Override PartName="/ppt/diagrams/quickStyle44.xml" ContentType="application/vnd.openxmlformats-officedocument.drawingml.diagramStyle+xml"/>
  <Override PartName="/ppt/slides/slide4.xml" ContentType="application/vnd.openxmlformats-officedocument.presentationml.slide+xml"/>
  <Override PartName="/ppt/diagrams/quickStyle28.xml" ContentType="application/vnd.openxmlformats-officedocument.drawingml.diagramStyle+xml"/>
  <Override PartName="/ppt/diagrams/colors57.xml" ContentType="application/vnd.openxmlformats-officedocument.drawingml.diagramColors+xml"/>
  <Override PartName="/ppt/diagrams/data48.xml" ContentType="application/vnd.openxmlformats-officedocument.drawingml.diagramData+xml"/>
  <Override PartName="/ppt/diagrams/drawing52.xml" ContentType="application/vnd.ms-office.drawingml.diagramDrawing+xml"/>
  <Override PartName="/ppt/diagrams/drawing9.xml" ContentType="application/vnd.ms-office.drawingml.diagramDrawing+xml"/>
  <Override PartName="/ppt/slides/slide36.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diagrams/data10.xml" ContentType="application/vnd.openxmlformats-officedocument.drawingml.diagramData+xml"/>
  <Override PartName="/ppt/diagrams/quickStyle34.xml" ContentType="application/vnd.openxmlformats-officedocument.drawingml.diagramStyle+xml"/>
  <Override PartName="/ppt/diagrams/colors7.xml" ContentType="application/vnd.openxmlformats-officedocument.drawingml.diagramColors+xml"/>
  <Override PartName="/ppt/diagrams/colors47.xml" ContentType="application/vnd.openxmlformats-officedocument.drawingml.diagramColors+xml"/>
  <Override PartName="/ppt/diagrams/data38.xml" ContentType="application/vnd.openxmlformats-officedocument.drawingml.diagramData+xml"/>
  <Override PartName="/ppt/slides/slide42.xml" ContentType="application/vnd.openxmlformats-officedocument.presentationml.slide+xml"/>
  <Override PartName="/ppt/diagrams/drawing42.xml" ContentType="application/vnd.ms-office.drawingml.diagramDrawing+xml"/>
  <Override PartName="/ppt/diagrams/layout56.xml" ContentType="application/vnd.openxmlformats-officedocument.drawingml.diagramLayout+xml"/>
  <Override PartName="/ppt/diagrams/quickStyle40.xml" ContentType="application/vnd.openxmlformats-officedocument.drawingml.diagramStyle+xml"/>
  <Override PartName="/ppt/diagrams/colors53.xml" ContentType="application/vnd.openxmlformats-officedocument.drawingml.diagramColors+xml"/>
  <Override PartName="/ppt/diagrams/data44.xml" ContentType="application/vnd.openxmlformats-officedocument.drawingml.diagramData+xml"/>
  <Override PartName="/ppt/diagrams/drawing5.xml" ContentType="application/vnd.ms-office.drawingml.diagramDrawing+xml"/>
  <Override PartName="/ppt/slides/slide32.xml" ContentType="application/vnd.openxmlformats-officedocument.presentationml.slide+xml"/>
  <Override PartName="/ppt/diagrams/colors3.xml" ContentType="application/vnd.openxmlformats-officedocument.drawingml.diagramColors+xml"/>
  <Override PartName="/ppt/diagrams/quickStyle30.xml" ContentType="application/vnd.openxmlformats-officedocument.drawingml.diagramStyle+xml"/>
  <Override PartName="/ppt/diagrams/colors43.xml" ContentType="application/vnd.openxmlformats-officedocument.drawingml.diagramColors+xml"/>
  <Override PartName="/ppt/diagrams/data34.xml" ContentType="application/vnd.openxmlformats-officedocument.drawingml.diagramData+xml"/>
  <Override PartName="/ppt/slideLayouts/slideLayout23.xml" ContentType="application/vnd.openxmlformats-officedocument.presentationml.slideLayout+xml"/>
  <Override PartName="/ppt/diagrams/layout19.xml" ContentType="application/vnd.openxmlformats-officedocument.drawingml.diagramLayout+xml"/>
  <Override PartName="/ppt/notesSlides/notesSlide5.xml" ContentType="application/vnd.openxmlformats-officedocument.presentationml.notesSlide+xml"/>
  <Override PartName="/ppt/diagrams/layout52.xml" ContentType="application/vnd.openxmlformats-officedocument.drawingml.diagramLayout+xml"/>
  <Override PartName="/ppt/diagrams/colors16.xml" ContentType="application/vnd.openxmlformats-officedocument.drawingml.diagramColors+xml"/>
  <Override PartName="/ppt/diagrams/data40.xml" ContentType="application/vnd.openxmlformats-officedocument.drawingml.diagramData+xml"/>
  <Override PartName="/ppt/diagrams/drawing11.xml" ContentType="application/vnd.ms-office.drawingml.diagramDrawing+xml"/>
  <Override PartName="/ppt/diagrams/drawing1.xml" ContentType="application/vnd.ms-office.drawingml.diagramDrawing+xml"/>
  <Override PartName="/ppt/diagrams/layout25.xml" ContentType="application/vnd.openxmlformats-officedocument.drawingml.diagramLayout+xml"/>
  <Override PartName="/ppt/diagrams/data30.xml" ContentType="application/vnd.openxmlformats-officedocument.drawingml.diagramData+xml"/>
  <Override PartName="/ppt/diagrams/quickStyle54.xml" ContentType="application/vnd.openxmlformats-officedocument.drawingml.diagramStyle+xml"/>
  <Override PartName="/ppt/slides/slide29.xml" ContentType="application/vnd.openxmlformats-officedocument.presentationml.slide+xml"/>
  <Override PartName="/ppt/diagrams/drawing29.xml" ContentType="application/vnd.ms-office.drawingml.diagramDrawing+xml"/>
  <Override PartName="/ppt/diagrams/layout15.xml" ContentType="application/vnd.openxmlformats-officedocument.drawingml.diagram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diagrams/layout6.xml" ContentType="application/vnd.openxmlformats-officedocument.drawingml.diagramLayout+xml"/>
  <Override PartName="/ppt/diagrams/colors12.xml" ContentType="application/vnd.openxmlformats-officedocument.drawingml.diagramColors+xml"/>
  <Override PartName="/ppt/presentation.xml" ContentType="application/vnd.openxmlformats-officedocument.presentationml.presentation.main+xml"/>
  <Override PartName="/ppt/diagrams/layout21.xml" ContentType="application/vnd.openxmlformats-officedocument.drawingml.diagramLayout+xml"/>
  <Override PartName="/ppt/diagrams/drawing35.xml" ContentType="application/vnd.ms-office.drawingml.diagramDrawing+xml"/>
  <Override PartName="/ppt/slides/slide19.xml" ContentType="application/vnd.openxmlformats-officedocument.presentationml.slide+xml"/>
  <Override PartName="/ppt/diagrams/drawing19.xml" ContentType="application/vnd.ms-office.drawingml.diagramDrawing+xml"/>
  <Override PartName="/ppt/diagrams/quickStyle8.xml" ContentType="application/vnd.openxmlformats-officedocument.drawingml.diagramStyle+xml"/>
  <Override PartName="/ppt/slides/slide52.xml" ContentType="application/vnd.openxmlformats-officedocument.presentationml.slide+xml"/>
  <Override PartName="/ppt/diagrams/layout49.xml" ContentType="application/vnd.openxmlformats-officedocument.drawingml.diagramLayout+xml"/>
  <Override PartName="/ppt/diagrams/quickStyle17.xml" ContentType="application/vnd.openxmlformats-officedocument.drawingml.diagramStyle+xml"/>
  <Override PartName="/ppt/diagrams/quickStyle50.xml" ContentType="application/vnd.openxmlformats-officedocument.drawingml.diagramStyle+xml"/>
  <Override PartName="/ppt/diagrams/data54.xml" ContentType="application/vnd.openxmlformats-officedocument.drawingml.diagramData+xml"/>
  <Override PartName="/ppt/slides/slide25.xml" ContentType="application/vnd.openxmlformats-officedocument.presentationml.slide+xml"/>
  <Override PartName="/ppt/diagrams/layout11.xml" ContentType="application/vnd.openxmlformats-officedocument.drawingml.diagramLayout+xml"/>
  <Override PartName="/ppt/diagrams/drawing25.xml" ContentType="application/vnd.ms-office.drawingml.diagramDrawing+xml"/>
  <Override PartName="/ppt/diagrams/layout2.xml" ContentType="application/vnd.openxmlformats-officedocument.drawingml.diagramLayout+xml"/>
  <Override PartName="/ppt/diagrams/data6.xml" ContentType="application/vnd.openxmlformats-officedocument.drawingml.diagramData+xml"/>
  <Override PartName="/ppt/diagrams/layout39.xml" ContentType="application/vnd.openxmlformats-officedocument.drawingml.diagramLayout+xml"/>
  <Override PartName="/ppt/diagrams/quickStyle23.xml" ContentType="application/vnd.openxmlformats-officedocument.drawingml.diagramStyle+xml"/>
  <Override PartName="/ppt/diagrams/colors36.xml" ContentType="application/vnd.openxmlformats-officedocument.drawingml.diagramColors+xml"/>
  <Override PartName="/ppt/notesSlides/notesSlide9.xml" ContentType="application/vnd.openxmlformats-officedocument.presentationml.notesSlide+xml"/>
  <Override PartName="/ppt/diagrams/data27.xml" ContentType="application/vnd.openxmlformats-officedocument.drawingml.diagramData+xml"/>
  <Override PartName="/ppt/notesSlides/notesSlide18.xml" ContentType="application/vnd.openxmlformats-officedocument.presentationml.notesSlide+xml"/>
  <Override PartName="/ppt/diagrams/drawing31.xml" ContentType="application/vnd.ms-office.drawingml.diagramDrawing+xml"/>
  <Override PartName="/ppt/slideLayouts/slideLayout16.xml" ContentType="application/vnd.openxmlformats-officedocument.presentationml.slideLayout+xml"/>
  <Override PartName="/ppt/slides/slide15.xml" ContentType="application/vnd.openxmlformats-officedocument.presentationml.slide+xml"/>
  <Override PartName="/ppt/diagrams/drawing15.xml" ContentType="application/vnd.ms-office.drawingml.diagramDrawing+xml"/>
  <Override PartName="/ppt/diagrams/quickStyle4.xml" ContentType="application/vnd.openxmlformats-officedocument.drawingml.diagramStyle+xml"/>
  <Override PartName="/ppt/diagrams/layout45.xml" ContentType="application/vnd.openxmlformats-officedocument.drawingml.diagramLayout+xml"/>
  <Override PartName="/ppt/diagrams/layout29.xml" ContentType="application/vnd.openxmlformats-officedocument.drawingml.diagramLayout+xml"/>
  <Override PartName="/ppt/diagrams/quickStyle13.xml" ContentType="application/vnd.openxmlformats-officedocument.drawingml.diagramStyle+xml"/>
  <Override PartName="/ppt/slideLayouts/slideLayout9.xml" ContentType="application/vnd.openxmlformats-officedocument.presentationml.slideLayout+xml"/>
  <Override PartName="/ppt/diagrams/colors26.xml" ContentType="application/vnd.openxmlformats-officedocument.drawingml.diagramColors+xml"/>
  <Override PartName="/ppt/slideMasters/slideMaster2.xml" ContentType="application/vnd.openxmlformats-officedocument.presentationml.slideMaster+xml"/>
  <Override PartName="/ppt/diagrams/data17.xml" ContentType="application/vnd.openxmlformats-officedocument.drawingml.diagramData+xml"/>
  <Override PartName="/ppt/diagrams/data50.xml" ContentType="application/vnd.openxmlformats-officedocument.drawingml.diagramData+xml"/>
  <Override PartName="/ppt/slides/slide21.xml" ContentType="application/vnd.openxmlformats-officedocument.presentationml.slide+xml"/>
  <Override PartName="/ppt/diagrams/drawing21.xml" ContentType="application/vnd.ms-office.drawingml.diagramDrawing+xml"/>
  <Override PartName="/ppt/slides/slide49.xml" ContentType="application/vnd.openxmlformats-officedocument.presentationml.slide+xml"/>
  <Override PartName="/ppt/diagrams/data2.xml" ContentType="application/vnd.openxmlformats-officedocument.drawingml.diagramData+xml"/>
  <Override PartName="/ppt/diagrams/layout35.xml" ContentType="application/vnd.openxmlformats-officedocument.drawingml.diagramLayout+xml"/>
  <Override PartName="/ppt/diagrams/drawing49.xml" ContentType="application/vnd.ms-office.drawingml.diagramDrawing+xml"/>
  <Override PartName="/ppt/notesSlides/notesSlide14.xml" ContentType="application/vnd.openxmlformats-officedocument.presentationml.notesSlide+xml"/>
  <Override PartName="/ppt/diagrams/colors32.xml" ContentType="application/vnd.openxmlformats-officedocument.drawingml.diagramColors+xml"/>
  <Override PartName="/ppt/diagrams/data23.xml" ContentType="application/vnd.openxmlformats-officedocument.drawingml.diagramData+xml"/>
  <Override PartName="/ppt/diagrams/quickStyle47.xml" ContentType="application/vnd.openxmlformats-officedocument.drawingml.diagramStyl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diagrams/drawing55.xml" ContentType="application/vnd.ms-office.drawingml.diagramDrawing+xml"/>
  <Override PartName="/ppt/diagrams/layout41.xml" ContentType="application/vnd.openxmlformats-officedocument.drawingml.diagramLayout+xml"/>
  <Override PartName="/ppt/slides/slide39.xml" ContentType="application/vnd.openxmlformats-officedocument.presentationml.slide+xml"/>
  <Override PartName="/ppt/diagrams/drawing3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 id="2147483648" r:id="rId2"/>
  </p:sldMasterIdLst>
  <p:notesMasterIdLst>
    <p:notesMasterId r:id="rId58"/>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12"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11" r:id="rId52"/>
    <p:sldId id="306" r:id="rId53"/>
    <p:sldId id="307" r:id="rId54"/>
    <p:sldId id="308" r:id="rId55"/>
    <p:sldId id="309" r:id="rId56"/>
    <p:sldId id="310"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7E0A8"/>
    <a:srgbClr val="808080"/>
    <a:srgbClr val="B2B2B2"/>
    <a:srgbClr val="FF0000"/>
    <a:srgbClr val="DDDDDD"/>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7685" autoAdjust="0"/>
  </p:normalViewPr>
  <p:slideViewPr>
    <p:cSldViewPr>
      <p:cViewPr varScale="1">
        <p:scale>
          <a:sx n="94" d="100"/>
          <a:sy n="94" d="100"/>
        </p:scale>
        <p:origin x="-7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E86671CA-A4F6-D14B-9B5A-0D1995248B46}" srcId="{8BF1612B-335B-5F41-AFD8-7A43F570E72B}" destId="{8C4D249E-F02D-9A4E-8B36-6B915C9E4167}" srcOrd="0" destOrd="0" parTransId="{2ABB7ABE-9CF9-CE4A-8FD5-CF9B4AC8F8FA}" sibTransId="{BC21FAF9-6947-F241-AD4A-4F99A950554E}"/>
    <dgm:cxn modelId="{ADC52D5C-FEF8-8F48-8328-692670E57D78}" type="presOf" srcId="{8C4D249E-F02D-9A4E-8B36-6B915C9E4167}" destId="{8DF400C8-E9A3-F043-B042-65DD24D52E49}" srcOrd="0" destOrd="0" presId="urn:microsoft.com/office/officeart/2005/8/layout/hierarchy4"/>
    <dgm:cxn modelId="{C88B1A91-F981-DF40-A139-0C391C1FBA92}" type="presOf" srcId="{8BF1612B-335B-5F41-AFD8-7A43F570E72B}" destId="{64E112A2-A0A9-2548-BE88-BE2AB2D7DA19}" srcOrd="0" destOrd="0" presId="urn:microsoft.com/office/officeart/2005/8/layout/hierarchy4"/>
    <dgm:cxn modelId="{77D4EE96-B3B9-8248-82FC-F4DB12536563}" type="presParOf" srcId="{64E112A2-A0A9-2548-BE88-BE2AB2D7DA19}" destId="{1B6D1FC8-749E-6D4D-9D32-98BB24FAEEC5}" srcOrd="0" destOrd="0" presId="urn:microsoft.com/office/officeart/2005/8/layout/hierarchy4"/>
    <dgm:cxn modelId="{F517CA17-A9C9-7E41-8D45-4B7DA3FC87FA}" type="presParOf" srcId="{1B6D1FC8-749E-6D4D-9D32-98BB24FAEEC5}" destId="{8DF400C8-E9A3-F043-B042-65DD24D52E49}" srcOrd="0" destOrd="0" presId="urn:microsoft.com/office/officeart/2005/8/layout/hierarchy4"/>
    <dgm:cxn modelId="{A4C8F5FA-0104-E444-A0F6-5A247FE12617}"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1FEC7170-BBDF-D74D-B975-194AFF72CB58}" type="presOf" srcId="{8C4D249E-F02D-9A4E-8B36-6B915C9E4167}" destId="{8DF400C8-E9A3-F043-B042-65DD24D52E49}" srcOrd="0" destOrd="0" presId="urn:microsoft.com/office/officeart/2005/8/layout/hierarchy4"/>
    <dgm:cxn modelId="{3C1F64BD-85A3-3B48-A424-A93A9FE39697}"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77544288-751C-A641-BF79-15B28E637061}" type="presParOf" srcId="{64E112A2-A0A9-2548-BE88-BE2AB2D7DA19}" destId="{1B6D1FC8-749E-6D4D-9D32-98BB24FAEEC5}" srcOrd="0" destOrd="0" presId="urn:microsoft.com/office/officeart/2005/8/layout/hierarchy4"/>
    <dgm:cxn modelId="{0F71E304-E17F-8744-B999-FF0714E4C748}" type="presParOf" srcId="{1B6D1FC8-749E-6D4D-9D32-98BB24FAEEC5}" destId="{8DF400C8-E9A3-F043-B042-65DD24D52E49}" srcOrd="0" destOrd="0" presId="urn:microsoft.com/office/officeart/2005/8/layout/hierarchy4"/>
    <dgm:cxn modelId="{995E8ED8-52A6-344E-BAAB-533A26C1F7FE}"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ln w="12700" cmpd="sng">
          <a:solidFill>
            <a:schemeClr val="tx1"/>
          </a:solidFill>
        </a:ln>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BB8B6421-9F92-6E4D-84A8-5B1980079AED}" type="presOf" srcId="{13CD464B-0ECA-F545-87A3-49F373AB74DD}" destId="{C78B3069-F0B9-E64C-B241-2285B0DD9B8A}"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9E4139D1-8299-E14B-8C85-63E4FAC27DD1}" type="presOf" srcId="{9221B785-1632-6C4F-B356-4BFB2A6565E7}" destId="{1162F39A-0FCF-B049-8E53-F3BC02E9FF25}" srcOrd="0" destOrd="0" presId="urn:microsoft.com/office/officeart/2005/8/layout/hierarchy4"/>
    <dgm:cxn modelId="{80C053CB-B2C3-C543-9BC9-174103FB4B8D}" type="presOf" srcId="{3841BEE1-6C89-7944-9CC6-6D3BD98696E1}" destId="{47948BDF-471D-6F49-954E-BB9B371EAD58}"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AC67866E-A9EC-8E4E-AD18-13C33192F8CE}" type="presOf" srcId="{9F5A8A1A-21AA-6348-B11E-7FE1C5D9A096}" destId="{4E744DD1-9D48-C246-912B-5895D20F1535}"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F4834B48-C5F1-414D-B828-87A696D63A72}" type="presOf" srcId="{F9A51063-03DD-1149-B2BD-81E3D7EED74B}" destId="{328601EF-5085-8F43-BAB1-84DB9A479CD0}" srcOrd="0" destOrd="0" presId="urn:microsoft.com/office/officeart/2005/8/layout/hierarchy4"/>
    <dgm:cxn modelId="{A2C7E041-7CA6-F541-9974-F3C4162D222F}" type="presOf" srcId="{45BBCF52-914C-5044-A642-1464EAE861FB}" destId="{C16D86BE-385C-3246-83F5-02210399D39C}"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B8B8DB50-A004-4648-AEC5-782A44957CFD}" type="presOf" srcId="{8BF1612B-335B-5F41-AFD8-7A43F570E72B}" destId="{64E112A2-A0A9-2548-BE88-BE2AB2D7DA19}" srcOrd="0" destOrd="0" presId="urn:microsoft.com/office/officeart/2005/8/layout/hierarchy4"/>
    <dgm:cxn modelId="{FE425591-6A6B-3141-9BEB-F17552B3C5F2}" type="presParOf" srcId="{64E112A2-A0A9-2548-BE88-BE2AB2D7DA19}" destId="{284FD2F1-495A-B349-95C7-0278135238B4}" srcOrd="0" destOrd="0" presId="urn:microsoft.com/office/officeart/2005/8/layout/hierarchy4"/>
    <dgm:cxn modelId="{EBFB7380-AB12-914F-B48A-556F9BA9BB50}" type="presParOf" srcId="{284FD2F1-495A-B349-95C7-0278135238B4}" destId="{4E744DD1-9D48-C246-912B-5895D20F1535}" srcOrd="0" destOrd="0" presId="urn:microsoft.com/office/officeart/2005/8/layout/hierarchy4"/>
    <dgm:cxn modelId="{4AFE8A5D-1B59-3E4B-BD6F-810ED6CF6B24}" type="presParOf" srcId="{284FD2F1-495A-B349-95C7-0278135238B4}" destId="{148B81B1-E4A0-2741-BFDA-B7927B0C6ADC}" srcOrd="1" destOrd="0" presId="urn:microsoft.com/office/officeart/2005/8/layout/hierarchy4"/>
    <dgm:cxn modelId="{BC2DD830-0528-E34F-8857-BF9B0F4C0D67}" type="presParOf" srcId="{284FD2F1-495A-B349-95C7-0278135238B4}" destId="{E27FCB4E-E5C4-C04D-989C-AE5A4B5CF812}" srcOrd="2" destOrd="0" presId="urn:microsoft.com/office/officeart/2005/8/layout/hierarchy4"/>
    <dgm:cxn modelId="{B838416D-A511-0247-BAC5-4F4CFF6F589D}" type="presParOf" srcId="{E27FCB4E-E5C4-C04D-989C-AE5A4B5CF812}" destId="{37569429-CB50-7549-AD78-919EB8AEA8FF}" srcOrd="0" destOrd="0" presId="urn:microsoft.com/office/officeart/2005/8/layout/hierarchy4"/>
    <dgm:cxn modelId="{64F37B84-246B-A844-9C63-AD8B6A627003}" type="presParOf" srcId="{37569429-CB50-7549-AD78-919EB8AEA8FF}" destId="{C16D86BE-385C-3246-83F5-02210399D39C}" srcOrd="0" destOrd="0" presId="urn:microsoft.com/office/officeart/2005/8/layout/hierarchy4"/>
    <dgm:cxn modelId="{7282B902-4AB2-0841-88CC-998B9BDA4B48}" type="presParOf" srcId="{37569429-CB50-7549-AD78-919EB8AEA8FF}" destId="{08C996D8-FF26-EB4E-B500-DE44DAA69065}" srcOrd="1" destOrd="0" presId="urn:microsoft.com/office/officeart/2005/8/layout/hierarchy4"/>
    <dgm:cxn modelId="{F698F11A-6C2D-734C-96E6-123742CB9FBD}" type="presParOf" srcId="{E27FCB4E-E5C4-C04D-989C-AE5A4B5CF812}" destId="{5F19FD0F-BF81-5745-9B07-91EBBF8DD371}" srcOrd="1" destOrd="0" presId="urn:microsoft.com/office/officeart/2005/8/layout/hierarchy4"/>
    <dgm:cxn modelId="{6154DB0D-EE7E-234F-8720-A2F527393D51}" type="presParOf" srcId="{E27FCB4E-E5C4-C04D-989C-AE5A4B5CF812}" destId="{B69B5A1D-589F-6644-BCDC-0C70C896F858}" srcOrd="2" destOrd="0" presId="urn:microsoft.com/office/officeart/2005/8/layout/hierarchy4"/>
    <dgm:cxn modelId="{2F03282D-AF70-7447-B604-5FAAC2F92107}" type="presParOf" srcId="{B69B5A1D-589F-6644-BCDC-0C70C896F858}" destId="{47948BDF-471D-6F49-954E-BB9B371EAD58}" srcOrd="0" destOrd="0" presId="urn:microsoft.com/office/officeart/2005/8/layout/hierarchy4"/>
    <dgm:cxn modelId="{2278601E-D745-104C-8042-3492E8E0E346}" type="presParOf" srcId="{B69B5A1D-589F-6644-BCDC-0C70C896F858}" destId="{32C35E24-9F0D-074B-9CAC-76C59BEBD13D}" srcOrd="1" destOrd="0" presId="urn:microsoft.com/office/officeart/2005/8/layout/hierarchy4"/>
    <dgm:cxn modelId="{C780B82A-15B8-8F4F-8FC4-72FAD6079E67}" type="presParOf" srcId="{E27FCB4E-E5C4-C04D-989C-AE5A4B5CF812}" destId="{AE8376FE-1F0F-1342-A837-D8A7A3DF674D}" srcOrd="3" destOrd="0" presId="urn:microsoft.com/office/officeart/2005/8/layout/hierarchy4"/>
    <dgm:cxn modelId="{98A93DB9-1757-7D44-9C3E-3B916643EA7C}" type="presParOf" srcId="{E27FCB4E-E5C4-C04D-989C-AE5A4B5CF812}" destId="{2F77220E-0DC0-4C4B-927D-2912D7CC7BB9}" srcOrd="4" destOrd="0" presId="urn:microsoft.com/office/officeart/2005/8/layout/hierarchy4"/>
    <dgm:cxn modelId="{71DE3E59-D95C-4742-B827-16EA1A16D9A9}" type="presParOf" srcId="{2F77220E-0DC0-4C4B-927D-2912D7CC7BB9}" destId="{C78B3069-F0B9-E64C-B241-2285B0DD9B8A}" srcOrd="0" destOrd="0" presId="urn:microsoft.com/office/officeart/2005/8/layout/hierarchy4"/>
    <dgm:cxn modelId="{B93AC16A-8234-2840-B274-782059B75F39}" type="presParOf" srcId="{2F77220E-0DC0-4C4B-927D-2912D7CC7BB9}" destId="{249D2430-D69A-AC49-BDE6-36E80EC3D02D}" srcOrd="1" destOrd="0" presId="urn:microsoft.com/office/officeart/2005/8/layout/hierarchy4"/>
    <dgm:cxn modelId="{755AADEA-0AAD-9A46-B6D4-C138A9620A4F}" type="presParOf" srcId="{E27FCB4E-E5C4-C04D-989C-AE5A4B5CF812}" destId="{A2602024-C522-B341-8B57-68C7FA36BD52}" srcOrd="5" destOrd="0" presId="urn:microsoft.com/office/officeart/2005/8/layout/hierarchy4"/>
    <dgm:cxn modelId="{69D59DE2-759D-4F4E-AEEB-AAD2A0B701A3}" type="presParOf" srcId="{E27FCB4E-E5C4-C04D-989C-AE5A4B5CF812}" destId="{7D46F13E-0D02-B149-8278-60D22349C531}" srcOrd="6" destOrd="0" presId="urn:microsoft.com/office/officeart/2005/8/layout/hierarchy4"/>
    <dgm:cxn modelId="{49FEB6A0-72CF-5149-A72A-F3E67944CE79}" type="presParOf" srcId="{7D46F13E-0D02-B149-8278-60D22349C531}" destId="{1162F39A-0FCF-B049-8E53-F3BC02E9FF25}" srcOrd="0" destOrd="0" presId="urn:microsoft.com/office/officeart/2005/8/layout/hierarchy4"/>
    <dgm:cxn modelId="{DFAAC75D-A9F4-9A41-A3CE-B4D68684979B}" type="presParOf" srcId="{7D46F13E-0D02-B149-8278-60D22349C531}" destId="{0B59929C-A0CC-5C4C-BDFF-F52F49488D15}" srcOrd="1" destOrd="0" presId="urn:microsoft.com/office/officeart/2005/8/layout/hierarchy4"/>
    <dgm:cxn modelId="{C76DD53B-C47E-0A43-ADFA-2D13A916AABD}" type="presParOf" srcId="{E27FCB4E-E5C4-C04D-989C-AE5A4B5CF812}" destId="{ECE43372-1692-E84B-B9A8-C0B8234DF98E}" srcOrd="7" destOrd="0" presId="urn:microsoft.com/office/officeart/2005/8/layout/hierarchy4"/>
    <dgm:cxn modelId="{915891B0-DF51-314A-B8A1-EBAC4E245A7C}" type="presParOf" srcId="{E27FCB4E-E5C4-C04D-989C-AE5A4B5CF812}" destId="{653D89EE-2504-C546-8C56-FBE5CD7321FC}" srcOrd="8" destOrd="0" presId="urn:microsoft.com/office/officeart/2005/8/layout/hierarchy4"/>
    <dgm:cxn modelId="{07563286-5FC2-CF49-A734-136CD4FF5056}" type="presParOf" srcId="{653D89EE-2504-C546-8C56-FBE5CD7321FC}" destId="{328601EF-5085-8F43-BAB1-84DB9A479CD0}" srcOrd="0" destOrd="0" presId="urn:microsoft.com/office/officeart/2005/8/layout/hierarchy4"/>
    <dgm:cxn modelId="{7A3A04D7-022A-134E-8F2D-306CDA20436B}"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ln w="12700" cmpd="sng">
          <a:solidFill>
            <a:schemeClr val="tx1"/>
          </a:solidFill>
        </a:ln>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C287F86-BFF7-FD48-975B-523A4FC97EF9}" type="presOf" srcId="{F9A51063-03DD-1149-B2BD-81E3D7EED74B}" destId="{328601EF-5085-8F43-BAB1-84DB9A479CD0}"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F38E6727-F18E-E74A-9C5C-1A532C9C31E5}" type="presOf" srcId="{45BBCF52-914C-5044-A642-1464EAE861FB}" destId="{C16D86BE-385C-3246-83F5-02210399D39C}" srcOrd="0" destOrd="0" presId="urn:microsoft.com/office/officeart/2005/8/layout/hierarchy4"/>
    <dgm:cxn modelId="{79087902-6C6B-5D43-A671-DF251A9A7904}" type="presOf" srcId="{DF41C492-9B21-EA40-AE96-5219621F9493}" destId="{20F48AF7-065E-0143-9CC6-978C2DD94C68}" srcOrd="0" destOrd="0" presId="urn:microsoft.com/office/officeart/2005/8/layout/hierarchy4"/>
    <dgm:cxn modelId="{D4404ADF-3F46-3B4B-AC73-1C7921836842}" type="presOf" srcId="{9F5A8A1A-21AA-6348-B11E-7FE1C5D9A096}" destId="{4E744DD1-9D48-C246-912B-5895D20F1535}" srcOrd="0" destOrd="0" presId="urn:microsoft.com/office/officeart/2005/8/layout/hierarchy4"/>
    <dgm:cxn modelId="{87F10BD3-AB09-1A48-9726-D88DA4C566E9}" type="presOf" srcId="{8BF1612B-335B-5F41-AFD8-7A43F570E72B}" destId="{64E112A2-A0A9-2548-BE88-BE2AB2D7DA19}" srcOrd="0" destOrd="0" presId="urn:microsoft.com/office/officeart/2005/8/layout/hierarchy4"/>
    <dgm:cxn modelId="{22B0E391-36D0-6E4C-98A9-5CBBFB0D0EF1}" type="presOf" srcId="{13CD464B-0ECA-F545-87A3-49F373AB74DD}" destId="{C78B3069-F0B9-E64C-B241-2285B0DD9B8A}" srcOrd="0" destOrd="0" presId="urn:microsoft.com/office/officeart/2005/8/layout/hierarchy4"/>
    <dgm:cxn modelId="{ABC91D8F-BC89-FD42-A4AD-DD91E1423E57}"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74BFF579-AF30-AA4D-B279-CF875F84B58D}" type="presOf" srcId="{3841BEE1-6C89-7944-9CC6-6D3BD98696E1}" destId="{47948BDF-471D-6F49-954E-BB9B371EAD58}"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18D50785-DF32-5B47-9D4C-6D648DDC6BD0}" type="presParOf" srcId="{64E112A2-A0A9-2548-BE88-BE2AB2D7DA19}" destId="{284FD2F1-495A-B349-95C7-0278135238B4}" srcOrd="0" destOrd="0" presId="urn:microsoft.com/office/officeart/2005/8/layout/hierarchy4"/>
    <dgm:cxn modelId="{8C4AEA21-D999-2D46-9566-84882F3E36BE}" type="presParOf" srcId="{284FD2F1-495A-B349-95C7-0278135238B4}" destId="{4E744DD1-9D48-C246-912B-5895D20F1535}" srcOrd="0" destOrd="0" presId="urn:microsoft.com/office/officeart/2005/8/layout/hierarchy4"/>
    <dgm:cxn modelId="{9F61F27A-1573-D743-91E8-B7B4DA9B64D9}" type="presParOf" srcId="{284FD2F1-495A-B349-95C7-0278135238B4}" destId="{148B81B1-E4A0-2741-BFDA-B7927B0C6ADC}" srcOrd="1" destOrd="0" presId="urn:microsoft.com/office/officeart/2005/8/layout/hierarchy4"/>
    <dgm:cxn modelId="{85FD9BCA-F948-C14D-A854-AFBCBD44A65F}" type="presParOf" srcId="{284FD2F1-495A-B349-95C7-0278135238B4}" destId="{E27FCB4E-E5C4-C04D-989C-AE5A4B5CF812}" srcOrd="2" destOrd="0" presId="urn:microsoft.com/office/officeart/2005/8/layout/hierarchy4"/>
    <dgm:cxn modelId="{BE6CEA45-7C2D-7644-865F-FA9611A7CA46}" type="presParOf" srcId="{E27FCB4E-E5C4-C04D-989C-AE5A4B5CF812}" destId="{37569429-CB50-7549-AD78-919EB8AEA8FF}" srcOrd="0" destOrd="0" presId="urn:microsoft.com/office/officeart/2005/8/layout/hierarchy4"/>
    <dgm:cxn modelId="{F81D562E-91A0-AE46-AA9E-3710A387195F}" type="presParOf" srcId="{37569429-CB50-7549-AD78-919EB8AEA8FF}" destId="{C16D86BE-385C-3246-83F5-02210399D39C}" srcOrd="0" destOrd="0" presId="urn:microsoft.com/office/officeart/2005/8/layout/hierarchy4"/>
    <dgm:cxn modelId="{0393904D-E15D-6942-BA29-73CC14D2C9C0}" type="presParOf" srcId="{37569429-CB50-7549-AD78-919EB8AEA8FF}" destId="{08C996D8-FF26-EB4E-B500-DE44DAA69065}" srcOrd="1" destOrd="0" presId="urn:microsoft.com/office/officeart/2005/8/layout/hierarchy4"/>
    <dgm:cxn modelId="{D6D3DEAE-ECE1-534B-863D-B15AEFF9E3DD}" type="presParOf" srcId="{E27FCB4E-E5C4-C04D-989C-AE5A4B5CF812}" destId="{5F19FD0F-BF81-5745-9B07-91EBBF8DD371}" srcOrd="1" destOrd="0" presId="urn:microsoft.com/office/officeart/2005/8/layout/hierarchy4"/>
    <dgm:cxn modelId="{531ABDBD-45ED-4749-849A-8EF91DFC1835}" type="presParOf" srcId="{E27FCB4E-E5C4-C04D-989C-AE5A4B5CF812}" destId="{B69B5A1D-589F-6644-BCDC-0C70C896F858}" srcOrd="2" destOrd="0" presId="urn:microsoft.com/office/officeart/2005/8/layout/hierarchy4"/>
    <dgm:cxn modelId="{2D72F4E2-0C86-F74C-B161-3E2CC2454F04}" type="presParOf" srcId="{B69B5A1D-589F-6644-BCDC-0C70C896F858}" destId="{47948BDF-471D-6F49-954E-BB9B371EAD58}" srcOrd="0" destOrd="0" presId="urn:microsoft.com/office/officeart/2005/8/layout/hierarchy4"/>
    <dgm:cxn modelId="{940D80CE-4DF0-8E4D-9CDF-526A33055BA1}" type="presParOf" srcId="{B69B5A1D-589F-6644-BCDC-0C70C896F858}" destId="{32C35E24-9F0D-074B-9CAC-76C59BEBD13D}" srcOrd="1" destOrd="0" presId="urn:microsoft.com/office/officeart/2005/8/layout/hierarchy4"/>
    <dgm:cxn modelId="{9219F4BF-91E8-964B-97D7-675844610678}" type="presParOf" srcId="{E27FCB4E-E5C4-C04D-989C-AE5A4B5CF812}" destId="{AE8376FE-1F0F-1342-A837-D8A7A3DF674D}" srcOrd="3" destOrd="0" presId="urn:microsoft.com/office/officeart/2005/8/layout/hierarchy4"/>
    <dgm:cxn modelId="{56F20363-687A-1A4C-A4EA-CEE461CC50ED}" type="presParOf" srcId="{E27FCB4E-E5C4-C04D-989C-AE5A4B5CF812}" destId="{2F77220E-0DC0-4C4B-927D-2912D7CC7BB9}" srcOrd="4" destOrd="0" presId="urn:microsoft.com/office/officeart/2005/8/layout/hierarchy4"/>
    <dgm:cxn modelId="{FEA358FD-68DD-4340-8BDE-61E504DFFB81}" type="presParOf" srcId="{2F77220E-0DC0-4C4B-927D-2912D7CC7BB9}" destId="{C78B3069-F0B9-E64C-B241-2285B0DD9B8A}" srcOrd="0" destOrd="0" presId="urn:microsoft.com/office/officeart/2005/8/layout/hierarchy4"/>
    <dgm:cxn modelId="{541E384A-65A8-034D-A987-F2C7BEB73278}" type="presParOf" srcId="{2F77220E-0DC0-4C4B-927D-2912D7CC7BB9}" destId="{249D2430-D69A-AC49-BDE6-36E80EC3D02D}" srcOrd="1" destOrd="0" presId="urn:microsoft.com/office/officeart/2005/8/layout/hierarchy4"/>
    <dgm:cxn modelId="{D912AC6B-E155-6A4B-9073-3CB31CC6D6D8}" type="presParOf" srcId="{E27FCB4E-E5C4-C04D-989C-AE5A4B5CF812}" destId="{A2602024-C522-B341-8B57-68C7FA36BD52}" srcOrd="5" destOrd="0" presId="urn:microsoft.com/office/officeart/2005/8/layout/hierarchy4"/>
    <dgm:cxn modelId="{DBA055C8-705B-2E4F-8707-F67CEF1C95F5}" type="presParOf" srcId="{E27FCB4E-E5C4-C04D-989C-AE5A4B5CF812}" destId="{A944CABF-0471-AE42-A3D3-F78C3E904DA0}" srcOrd="6" destOrd="0" presId="urn:microsoft.com/office/officeart/2005/8/layout/hierarchy4"/>
    <dgm:cxn modelId="{9D59B90D-5792-9048-A3DF-82FBDA18CB47}" type="presParOf" srcId="{A944CABF-0471-AE42-A3D3-F78C3E904DA0}" destId="{20F48AF7-065E-0143-9CC6-978C2DD94C68}" srcOrd="0" destOrd="0" presId="urn:microsoft.com/office/officeart/2005/8/layout/hierarchy4"/>
    <dgm:cxn modelId="{0E41DAD2-88B7-2441-B508-5AAE80F85393}" type="presParOf" srcId="{A944CABF-0471-AE42-A3D3-F78C3E904DA0}" destId="{8D5F77A3-CBAE-5C4B-A5AE-49E698D4D1CE}" srcOrd="1" destOrd="0" presId="urn:microsoft.com/office/officeart/2005/8/layout/hierarchy4"/>
    <dgm:cxn modelId="{D3725F15-4B3D-2148-BB1D-364F44CF220A}" type="presParOf" srcId="{E27FCB4E-E5C4-C04D-989C-AE5A4B5CF812}" destId="{6C3FB92F-31C2-BC4B-9EBC-91AD1ABDF6A1}" srcOrd="7" destOrd="0" presId="urn:microsoft.com/office/officeart/2005/8/layout/hierarchy4"/>
    <dgm:cxn modelId="{94F09F2D-DB2F-A645-97B6-E8C042ED23E7}" type="presParOf" srcId="{E27FCB4E-E5C4-C04D-989C-AE5A4B5CF812}" destId="{7D46F13E-0D02-B149-8278-60D22349C531}" srcOrd="8" destOrd="0" presId="urn:microsoft.com/office/officeart/2005/8/layout/hierarchy4"/>
    <dgm:cxn modelId="{263E5DAF-3BE1-1A48-8E42-18BB1EAD4F42}" type="presParOf" srcId="{7D46F13E-0D02-B149-8278-60D22349C531}" destId="{1162F39A-0FCF-B049-8E53-F3BC02E9FF25}" srcOrd="0" destOrd="0" presId="urn:microsoft.com/office/officeart/2005/8/layout/hierarchy4"/>
    <dgm:cxn modelId="{2C3A733A-EA2B-9D4A-A081-5F1578BA962D}" type="presParOf" srcId="{7D46F13E-0D02-B149-8278-60D22349C531}" destId="{0B59929C-A0CC-5C4C-BDFF-F52F49488D15}" srcOrd="1" destOrd="0" presId="urn:microsoft.com/office/officeart/2005/8/layout/hierarchy4"/>
    <dgm:cxn modelId="{646A9D1E-B772-2642-9A3D-7059ADA407EA}" type="presParOf" srcId="{E27FCB4E-E5C4-C04D-989C-AE5A4B5CF812}" destId="{ECE43372-1692-E84B-B9A8-C0B8234DF98E}" srcOrd="9" destOrd="0" presId="urn:microsoft.com/office/officeart/2005/8/layout/hierarchy4"/>
    <dgm:cxn modelId="{8C49D3E5-33CA-8C4F-8F48-744C4A9A60A5}" type="presParOf" srcId="{E27FCB4E-E5C4-C04D-989C-AE5A4B5CF812}" destId="{653D89EE-2504-C546-8C56-FBE5CD7321FC}" srcOrd="10" destOrd="0" presId="urn:microsoft.com/office/officeart/2005/8/layout/hierarchy4"/>
    <dgm:cxn modelId="{29116B4B-54C2-3942-B8B2-4A5B3341F05B}" type="presParOf" srcId="{653D89EE-2504-C546-8C56-FBE5CD7321FC}" destId="{328601EF-5085-8F43-BAB1-84DB9A479CD0}" srcOrd="0" destOrd="0" presId="urn:microsoft.com/office/officeart/2005/8/layout/hierarchy4"/>
    <dgm:cxn modelId="{13E718E1-7F1F-8D41-A73B-229E5D2F720B}"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E73611E1-B2F5-C24C-B4FE-A791AA9F5434}" type="presOf" srcId="{8BF1612B-335B-5F41-AFD8-7A43F570E72B}" destId="{64E112A2-A0A9-2548-BE88-BE2AB2D7DA19}" srcOrd="0" destOrd="0" presId="urn:microsoft.com/office/officeart/2005/8/layout/hierarchy4"/>
    <dgm:cxn modelId="{4294ADF3-38FF-4D46-91FF-E9D1A27C5BC7}"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9D4D36B6-85FF-744C-ADB4-3046E1928F9E}" type="presParOf" srcId="{64E112A2-A0A9-2548-BE88-BE2AB2D7DA19}" destId="{1B6D1FC8-749E-6D4D-9D32-98BB24FAEEC5}" srcOrd="0" destOrd="0" presId="urn:microsoft.com/office/officeart/2005/8/layout/hierarchy4"/>
    <dgm:cxn modelId="{D83CE267-1945-E248-B9D4-510DD4CDF321}" type="presParOf" srcId="{1B6D1FC8-749E-6D4D-9D32-98BB24FAEEC5}" destId="{8DF400C8-E9A3-F043-B042-65DD24D52E49}" srcOrd="0" destOrd="0" presId="urn:microsoft.com/office/officeart/2005/8/layout/hierarchy4"/>
    <dgm:cxn modelId="{7BD1A4BB-8B1C-9F44-867C-01FE12564D4D}"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927BE679-2CAE-2A48-9B09-B41D8725F4C7}" type="presOf" srcId="{45BBCF52-914C-5044-A642-1464EAE861FB}" destId="{C16D86BE-385C-3246-83F5-02210399D39C}" srcOrd="0" destOrd="0" presId="urn:microsoft.com/office/officeart/2005/8/layout/hierarchy4"/>
    <dgm:cxn modelId="{AF77015F-20FF-474A-B7C5-E809C5338D49}" type="presOf" srcId="{9F5A8A1A-21AA-6348-B11E-7FE1C5D9A096}" destId="{4E744DD1-9D48-C246-912B-5895D20F1535}" srcOrd="0" destOrd="0" presId="urn:microsoft.com/office/officeart/2005/8/layout/hierarchy4"/>
    <dgm:cxn modelId="{30664291-5E1C-9D4F-BF24-8E6FB5D5915B}" type="presOf" srcId="{9221B785-1632-6C4F-B356-4BFB2A6565E7}" destId="{1162F39A-0FCF-B049-8E53-F3BC02E9FF25}" srcOrd="0" destOrd="0" presId="urn:microsoft.com/office/officeart/2005/8/layout/hierarchy4"/>
    <dgm:cxn modelId="{75FEA854-0228-704B-844D-8EFA337E6CD2}" type="presOf" srcId="{F9A51063-03DD-1149-B2BD-81E3D7EED74B}" destId="{328601EF-5085-8F43-BAB1-84DB9A479CD0}"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9A1A1E6-B877-944E-9D4A-E31774A465CF}" type="presOf" srcId="{8BF1612B-335B-5F41-AFD8-7A43F570E72B}" destId="{64E112A2-A0A9-2548-BE88-BE2AB2D7DA19}"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C0EE0036-FDE3-3248-A379-8327B51B72EA}" type="presOf" srcId="{13CD464B-0ECA-F545-87A3-49F373AB74DD}" destId="{C78B3069-F0B9-E64C-B241-2285B0DD9B8A}" srcOrd="0" destOrd="0" presId="urn:microsoft.com/office/officeart/2005/8/layout/hierarchy4"/>
    <dgm:cxn modelId="{2D6E3AC8-92F6-624D-9D1C-0867BA7A7AB0}" type="presOf" srcId="{3841BEE1-6C89-7944-9CC6-6D3BD98696E1}" destId="{47948BDF-471D-6F49-954E-BB9B371EAD58}"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81255BFC-6CC3-834A-B314-DE5DA15D2982}" type="presParOf" srcId="{64E112A2-A0A9-2548-BE88-BE2AB2D7DA19}" destId="{284FD2F1-495A-B349-95C7-0278135238B4}" srcOrd="0" destOrd="0" presId="urn:microsoft.com/office/officeart/2005/8/layout/hierarchy4"/>
    <dgm:cxn modelId="{CE8B6997-2AB1-9342-BFC2-2E66040B2089}" type="presParOf" srcId="{284FD2F1-495A-B349-95C7-0278135238B4}" destId="{4E744DD1-9D48-C246-912B-5895D20F1535}" srcOrd="0" destOrd="0" presId="urn:microsoft.com/office/officeart/2005/8/layout/hierarchy4"/>
    <dgm:cxn modelId="{AB0E6767-5669-1D4E-ADAE-F7505B514061}" type="presParOf" srcId="{284FD2F1-495A-B349-95C7-0278135238B4}" destId="{148B81B1-E4A0-2741-BFDA-B7927B0C6ADC}" srcOrd="1" destOrd="0" presId="urn:microsoft.com/office/officeart/2005/8/layout/hierarchy4"/>
    <dgm:cxn modelId="{87A1B3A7-FFEC-4741-84DD-A1BCED4776D2}" type="presParOf" srcId="{284FD2F1-495A-B349-95C7-0278135238B4}" destId="{E27FCB4E-E5C4-C04D-989C-AE5A4B5CF812}" srcOrd="2" destOrd="0" presId="urn:microsoft.com/office/officeart/2005/8/layout/hierarchy4"/>
    <dgm:cxn modelId="{9C4CBBAF-93D1-3B4D-BAF8-D9A6431D5EAD}" type="presParOf" srcId="{E27FCB4E-E5C4-C04D-989C-AE5A4B5CF812}" destId="{37569429-CB50-7549-AD78-919EB8AEA8FF}" srcOrd="0" destOrd="0" presId="urn:microsoft.com/office/officeart/2005/8/layout/hierarchy4"/>
    <dgm:cxn modelId="{D09C4131-1CD3-F946-86F4-D256D18F2C17}" type="presParOf" srcId="{37569429-CB50-7549-AD78-919EB8AEA8FF}" destId="{C16D86BE-385C-3246-83F5-02210399D39C}" srcOrd="0" destOrd="0" presId="urn:microsoft.com/office/officeart/2005/8/layout/hierarchy4"/>
    <dgm:cxn modelId="{3C534023-C3F0-B849-BA29-14416D0004FC}" type="presParOf" srcId="{37569429-CB50-7549-AD78-919EB8AEA8FF}" destId="{08C996D8-FF26-EB4E-B500-DE44DAA69065}" srcOrd="1" destOrd="0" presId="urn:microsoft.com/office/officeart/2005/8/layout/hierarchy4"/>
    <dgm:cxn modelId="{984DA29A-CF8C-0841-8AB6-FEEB4E1F731D}" type="presParOf" srcId="{E27FCB4E-E5C4-C04D-989C-AE5A4B5CF812}" destId="{5F19FD0F-BF81-5745-9B07-91EBBF8DD371}" srcOrd="1" destOrd="0" presId="urn:microsoft.com/office/officeart/2005/8/layout/hierarchy4"/>
    <dgm:cxn modelId="{85DFE4E7-B2AB-E147-ABF2-6F980680130A}" type="presParOf" srcId="{E27FCB4E-E5C4-C04D-989C-AE5A4B5CF812}" destId="{B69B5A1D-589F-6644-BCDC-0C70C896F858}" srcOrd="2" destOrd="0" presId="urn:microsoft.com/office/officeart/2005/8/layout/hierarchy4"/>
    <dgm:cxn modelId="{C7E2FD1C-DD2E-534E-8BCD-7FC79B491DDB}" type="presParOf" srcId="{B69B5A1D-589F-6644-BCDC-0C70C896F858}" destId="{47948BDF-471D-6F49-954E-BB9B371EAD58}" srcOrd="0" destOrd="0" presId="urn:microsoft.com/office/officeart/2005/8/layout/hierarchy4"/>
    <dgm:cxn modelId="{DB209D47-BFA9-054B-AD64-F6A142B4BE12}" type="presParOf" srcId="{B69B5A1D-589F-6644-BCDC-0C70C896F858}" destId="{32C35E24-9F0D-074B-9CAC-76C59BEBD13D}" srcOrd="1" destOrd="0" presId="urn:microsoft.com/office/officeart/2005/8/layout/hierarchy4"/>
    <dgm:cxn modelId="{DDD66647-D381-1740-9FBF-BDB1B732A1E0}" type="presParOf" srcId="{E27FCB4E-E5C4-C04D-989C-AE5A4B5CF812}" destId="{AE8376FE-1F0F-1342-A837-D8A7A3DF674D}" srcOrd="3" destOrd="0" presId="urn:microsoft.com/office/officeart/2005/8/layout/hierarchy4"/>
    <dgm:cxn modelId="{F2C2CD53-166F-8E42-911A-5CA767A6B233}" type="presParOf" srcId="{E27FCB4E-E5C4-C04D-989C-AE5A4B5CF812}" destId="{2F77220E-0DC0-4C4B-927D-2912D7CC7BB9}" srcOrd="4" destOrd="0" presId="urn:microsoft.com/office/officeart/2005/8/layout/hierarchy4"/>
    <dgm:cxn modelId="{C83BAEBF-1682-644B-927C-C85E96CC088C}" type="presParOf" srcId="{2F77220E-0DC0-4C4B-927D-2912D7CC7BB9}" destId="{C78B3069-F0B9-E64C-B241-2285B0DD9B8A}" srcOrd="0" destOrd="0" presId="urn:microsoft.com/office/officeart/2005/8/layout/hierarchy4"/>
    <dgm:cxn modelId="{2F1F5B90-64B2-4C4C-9E93-EA6C52280E5D}" type="presParOf" srcId="{2F77220E-0DC0-4C4B-927D-2912D7CC7BB9}" destId="{249D2430-D69A-AC49-BDE6-36E80EC3D02D}" srcOrd="1" destOrd="0" presId="urn:microsoft.com/office/officeart/2005/8/layout/hierarchy4"/>
    <dgm:cxn modelId="{C82D1350-5E66-F84D-BDE0-BBE7FDB9B3EA}" type="presParOf" srcId="{E27FCB4E-E5C4-C04D-989C-AE5A4B5CF812}" destId="{A2602024-C522-B341-8B57-68C7FA36BD52}" srcOrd="5" destOrd="0" presId="urn:microsoft.com/office/officeart/2005/8/layout/hierarchy4"/>
    <dgm:cxn modelId="{4542DB38-2D30-024B-ABAC-36C51C320A2A}" type="presParOf" srcId="{E27FCB4E-E5C4-C04D-989C-AE5A4B5CF812}" destId="{7D46F13E-0D02-B149-8278-60D22349C531}" srcOrd="6" destOrd="0" presId="urn:microsoft.com/office/officeart/2005/8/layout/hierarchy4"/>
    <dgm:cxn modelId="{CD778B0F-641D-7A42-92D5-F932AB728758}" type="presParOf" srcId="{7D46F13E-0D02-B149-8278-60D22349C531}" destId="{1162F39A-0FCF-B049-8E53-F3BC02E9FF25}" srcOrd="0" destOrd="0" presId="urn:microsoft.com/office/officeart/2005/8/layout/hierarchy4"/>
    <dgm:cxn modelId="{783BC6A3-713D-D74F-B146-BCC6470D42ED}" type="presParOf" srcId="{7D46F13E-0D02-B149-8278-60D22349C531}" destId="{0B59929C-A0CC-5C4C-BDFF-F52F49488D15}" srcOrd="1" destOrd="0" presId="urn:microsoft.com/office/officeart/2005/8/layout/hierarchy4"/>
    <dgm:cxn modelId="{E003B5C7-E35A-5548-9212-9934ED3DC00D}" type="presParOf" srcId="{E27FCB4E-E5C4-C04D-989C-AE5A4B5CF812}" destId="{ECE43372-1692-E84B-B9A8-C0B8234DF98E}" srcOrd="7" destOrd="0" presId="urn:microsoft.com/office/officeart/2005/8/layout/hierarchy4"/>
    <dgm:cxn modelId="{A08E49F0-A84B-ED48-98C3-98B97DD9D00C}" type="presParOf" srcId="{E27FCB4E-E5C4-C04D-989C-AE5A4B5CF812}" destId="{653D89EE-2504-C546-8C56-FBE5CD7321FC}" srcOrd="8" destOrd="0" presId="urn:microsoft.com/office/officeart/2005/8/layout/hierarchy4"/>
    <dgm:cxn modelId="{B42EF54A-3592-134C-A06F-4B3E5168C482}" type="presParOf" srcId="{653D89EE-2504-C546-8C56-FBE5CD7321FC}" destId="{328601EF-5085-8F43-BAB1-84DB9A479CD0}" srcOrd="0" destOrd="0" presId="urn:microsoft.com/office/officeart/2005/8/layout/hierarchy4"/>
    <dgm:cxn modelId="{F38E3EDC-0458-424B-984C-FA6D5980622D}"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60137334-ADCD-8943-8C2E-45B5F5086066}"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CD00513F-DEFE-A347-8ADE-F26AE83CC912}" type="presOf" srcId="{9221B785-1632-6C4F-B356-4BFB2A6565E7}" destId="{1162F39A-0FCF-B049-8E53-F3BC02E9FF25}" srcOrd="0" destOrd="0" presId="urn:microsoft.com/office/officeart/2005/8/layout/hierarchy4"/>
    <dgm:cxn modelId="{71C3C593-A86F-F141-8E79-2B16A0764611}" type="presOf" srcId="{DF41C492-9B21-EA40-AE96-5219621F9493}" destId="{20F48AF7-065E-0143-9CC6-978C2DD94C68}" srcOrd="0" destOrd="0" presId="urn:microsoft.com/office/officeart/2005/8/layout/hierarchy4"/>
    <dgm:cxn modelId="{CC381C3D-17EF-EC47-A5C7-2A71FC6B73EE}"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FB36BF8E-3B13-D443-BA9C-868E21681524}" type="presOf" srcId="{45BBCF52-914C-5044-A642-1464EAE861FB}" destId="{C16D86BE-385C-3246-83F5-02210399D39C}" srcOrd="0" destOrd="0" presId="urn:microsoft.com/office/officeart/2005/8/layout/hierarchy4"/>
    <dgm:cxn modelId="{8469A575-851F-1140-9498-01593179AFBA}" type="presOf" srcId="{3841BEE1-6C89-7944-9CC6-6D3BD98696E1}" destId="{47948BDF-471D-6F49-954E-BB9B371EAD58}"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FFBE49FA-4496-EA49-8AE4-ACE2D7C1C105}"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A3586FE6-F0EC-0B4F-B77D-DF69C536AEB0}" type="presOf" srcId="{9F5A8A1A-21AA-6348-B11E-7FE1C5D9A096}" destId="{4E744DD1-9D48-C246-912B-5895D20F1535}" srcOrd="0" destOrd="0" presId="urn:microsoft.com/office/officeart/2005/8/layout/hierarchy4"/>
    <dgm:cxn modelId="{4F43B27B-0A93-DD4B-B4AE-55246EE00418}" type="presParOf" srcId="{64E112A2-A0A9-2548-BE88-BE2AB2D7DA19}" destId="{284FD2F1-495A-B349-95C7-0278135238B4}" srcOrd="0" destOrd="0" presId="urn:microsoft.com/office/officeart/2005/8/layout/hierarchy4"/>
    <dgm:cxn modelId="{5706EC77-96BC-9A48-82B5-6A421F8BB55D}" type="presParOf" srcId="{284FD2F1-495A-B349-95C7-0278135238B4}" destId="{4E744DD1-9D48-C246-912B-5895D20F1535}" srcOrd="0" destOrd="0" presId="urn:microsoft.com/office/officeart/2005/8/layout/hierarchy4"/>
    <dgm:cxn modelId="{3B0FD0FC-BE20-9148-83B5-BCC285DC8FDB}" type="presParOf" srcId="{284FD2F1-495A-B349-95C7-0278135238B4}" destId="{148B81B1-E4A0-2741-BFDA-B7927B0C6ADC}" srcOrd="1" destOrd="0" presId="urn:microsoft.com/office/officeart/2005/8/layout/hierarchy4"/>
    <dgm:cxn modelId="{EB91F672-34EC-5A4F-AC19-DA296BCC753F}" type="presParOf" srcId="{284FD2F1-495A-B349-95C7-0278135238B4}" destId="{E27FCB4E-E5C4-C04D-989C-AE5A4B5CF812}" srcOrd="2" destOrd="0" presId="urn:microsoft.com/office/officeart/2005/8/layout/hierarchy4"/>
    <dgm:cxn modelId="{D55CDDA3-F235-2A4E-B78A-A014F51D6A56}" type="presParOf" srcId="{E27FCB4E-E5C4-C04D-989C-AE5A4B5CF812}" destId="{37569429-CB50-7549-AD78-919EB8AEA8FF}" srcOrd="0" destOrd="0" presId="urn:microsoft.com/office/officeart/2005/8/layout/hierarchy4"/>
    <dgm:cxn modelId="{44A8C944-3CCB-AD40-9F3D-039C0D766CC1}" type="presParOf" srcId="{37569429-CB50-7549-AD78-919EB8AEA8FF}" destId="{C16D86BE-385C-3246-83F5-02210399D39C}" srcOrd="0" destOrd="0" presId="urn:microsoft.com/office/officeart/2005/8/layout/hierarchy4"/>
    <dgm:cxn modelId="{07C8C88C-F4CD-FE4D-9A89-727C55DB1B37}" type="presParOf" srcId="{37569429-CB50-7549-AD78-919EB8AEA8FF}" destId="{08C996D8-FF26-EB4E-B500-DE44DAA69065}" srcOrd="1" destOrd="0" presId="urn:microsoft.com/office/officeart/2005/8/layout/hierarchy4"/>
    <dgm:cxn modelId="{51B367BA-9DEB-F848-961F-32D029FA5D1E}" type="presParOf" srcId="{E27FCB4E-E5C4-C04D-989C-AE5A4B5CF812}" destId="{5F19FD0F-BF81-5745-9B07-91EBBF8DD371}" srcOrd="1" destOrd="0" presId="urn:microsoft.com/office/officeart/2005/8/layout/hierarchy4"/>
    <dgm:cxn modelId="{194D771C-56DC-C94A-ADA5-C907F05B1229}" type="presParOf" srcId="{E27FCB4E-E5C4-C04D-989C-AE5A4B5CF812}" destId="{B69B5A1D-589F-6644-BCDC-0C70C896F858}" srcOrd="2" destOrd="0" presId="urn:microsoft.com/office/officeart/2005/8/layout/hierarchy4"/>
    <dgm:cxn modelId="{84FAD8B1-E7C3-5B4D-B597-488774CC470D}" type="presParOf" srcId="{B69B5A1D-589F-6644-BCDC-0C70C896F858}" destId="{47948BDF-471D-6F49-954E-BB9B371EAD58}" srcOrd="0" destOrd="0" presId="urn:microsoft.com/office/officeart/2005/8/layout/hierarchy4"/>
    <dgm:cxn modelId="{BB7E6DDA-3C9F-1246-9B8D-5EC6D433D8F7}" type="presParOf" srcId="{B69B5A1D-589F-6644-BCDC-0C70C896F858}" destId="{32C35E24-9F0D-074B-9CAC-76C59BEBD13D}" srcOrd="1" destOrd="0" presId="urn:microsoft.com/office/officeart/2005/8/layout/hierarchy4"/>
    <dgm:cxn modelId="{160F2735-5D6D-5B47-8516-BD4E5BD85BC1}" type="presParOf" srcId="{E27FCB4E-E5C4-C04D-989C-AE5A4B5CF812}" destId="{AE8376FE-1F0F-1342-A837-D8A7A3DF674D}" srcOrd="3" destOrd="0" presId="urn:microsoft.com/office/officeart/2005/8/layout/hierarchy4"/>
    <dgm:cxn modelId="{14D4397A-9EB5-C74A-8ACB-744A35D33450}" type="presParOf" srcId="{E27FCB4E-E5C4-C04D-989C-AE5A4B5CF812}" destId="{2F77220E-0DC0-4C4B-927D-2912D7CC7BB9}" srcOrd="4" destOrd="0" presId="urn:microsoft.com/office/officeart/2005/8/layout/hierarchy4"/>
    <dgm:cxn modelId="{40C360A8-EA96-264B-9F97-89186FF927CF}" type="presParOf" srcId="{2F77220E-0DC0-4C4B-927D-2912D7CC7BB9}" destId="{C78B3069-F0B9-E64C-B241-2285B0DD9B8A}" srcOrd="0" destOrd="0" presId="urn:microsoft.com/office/officeart/2005/8/layout/hierarchy4"/>
    <dgm:cxn modelId="{9EDCAB65-9F8B-E047-B4C2-B2A59A0F3E99}" type="presParOf" srcId="{2F77220E-0DC0-4C4B-927D-2912D7CC7BB9}" destId="{249D2430-D69A-AC49-BDE6-36E80EC3D02D}" srcOrd="1" destOrd="0" presId="urn:microsoft.com/office/officeart/2005/8/layout/hierarchy4"/>
    <dgm:cxn modelId="{CB2AB3E7-79E1-024E-8F4F-46E0AC71B253}" type="presParOf" srcId="{E27FCB4E-E5C4-C04D-989C-AE5A4B5CF812}" destId="{A2602024-C522-B341-8B57-68C7FA36BD52}" srcOrd="5" destOrd="0" presId="urn:microsoft.com/office/officeart/2005/8/layout/hierarchy4"/>
    <dgm:cxn modelId="{1DFDA727-B869-8B4E-B01B-5E7A0D832DEF}" type="presParOf" srcId="{E27FCB4E-E5C4-C04D-989C-AE5A4B5CF812}" destId="{A944CABF-0471-AE42-A3D3-F78C3E904DA0}" srcOrd="6" destOrd="0" presId="urn:microsoft.com/office/officeart/2005/8/layout/hierarchy4"/>
    <dgm:cxn modelId="{C3A155B9-D677-8D4B-8F57-D2314470826B}" type="presParOf" srcId="{A944CABF-0471-AE42-A3D3-F78C3E904DA0}" destId="{20F48AF7-065E-0143-9CC6-978C2DD94C68}" srcOrd="0" destOrd="0" presId="urn:microsoft.com/office/officeart/2005/8/layout/hierarchy4"/>
    <dgm:cxn modelId="{47D1992C-98EC-5D45-B3BE-E8C79B6BCEAB}" type="presParOf" srcId="{A944CABF-0471-AE42-A3D3-F78C3E904DA0}" destId="{8D5F77A3-CBAE-5C4B-A5AE-49E698D4D1CE}" srcOrd="1" destOrd="0" presId="urn:microsoft.com/office/officeart/2005/8/layout/hierarchy4"/>
    <dgm:cxn modelId="{48498B4A-04BF-894D-8BB7-993B2EB435A5}" type="presParOf" srcId="{E27FCB4E-E5C4-C04D-989C-AE5A4B5CF812}" destId="{6C3FB92F-31C2-BC4B-9EBC-91AD1ABDF6A1}" srcOrd="7" destOrd="0" presId="urn:microsoft.com/office/officeart/2005/8/layout/hierarchy4"/>
    <dgm:cxn modelId="{7070D93B-424D-9C4F-B0C5-B33135AD9AE5}" type="presParOf" srcId="{E27FCB4E-E5C4-C04D-989C-AE5A4B5CF812}" destId="{7D46F13E-0D02-B149-8278-60D22349C531}" srcOrd="8" destOrd="0" presId="urn:microsoft.com/office/officeart/2005/8/layout/hierarchy4"/>
    <dgm:cxn modelId="{C751F92C-587F-A143-82D5-AB29552B7125}" type="presParOf" srcId="{7D46F13E-0D02-B149-8278-60D22349C531}" destId="{1162F39A-0FCF-B049-8E53-F3BC02E9FF25}" srcOrd="0" destOrd="0" presId="urn:microsoft.com/office/officeart/2005/8/layout/hierarchy4"/>
    <dgm:cxn modelId="{896F54AF-005B-CB4B-9BC8-905773AA94FE}" type="presParOf" srcId="{7D46F13E-0D02-B149-8278-60D22349C531}" destId="{0B59929C-A0CC-5C4C-BDFF-F52F49488D15}" srcOrd="1" destOrd="0" presId="urn:microsoft.com/office/officeart/2005/8/layout/hierarchy4"/>
    <dgm:cxn modelId="{49318EB8-EF42-9C47-B013-F4F1716667F1}" type="presParOf" srcId="{E27FCB4E-E5C4-C04D-989C-AE5A4B5CF812}" destId="{ECE43372-1692-E84B-B9A8-C0B8234DF98E}" srcOrd="9" destOrd="0" presId="urn:microsoft.com/office/officeart/2005/8/layout/hierarchy4"/>
    <dgm:cxn modelId="{96064608-BBED-2E4F-A619-0D0E4C5FAF84}" type="presParOf" srcId="{E27FCB4E-E5C4-C04D-989C-AE5A4B5CF812}" destId="{653D89EE-2504-C546-8C56-FBE5CD7321FC}" srcOrd="10" destOrd="0" presId="urn:microsoft.com/office/officeart/2005/8/layout/hierarchy4"/>
    <dgm:cxn modelId="{88CCDE64-2D4F-0E49-BE91-578FBADAECF7}" type="presParOf" srcId="{653D89EE-2504-C546-8C56-FBE5CD7321FC}" destId="{328601EF-5085-8F43-BAB1-84DB9A479CD0}" srcOrd="0" destOrd="0" presId="urn:microsoft.com/office/officeart/2005/8/layout/hierarchy4"/>
    <dgm:cxn modelId="{DEE5786B-0D74-7D47-BD55-1234D03FF3A9}"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335D547F-2D2E-A142-AFFD-1BCCE0CFDF21}"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1F956E46-F7E3-924F-A816-15B2C8F7CFEF}" type="presOf" srcId="{8BF1612B-335B-5F41-AFD8-7A43F570E72B}" destId="{64E112A2-A0A9-2548-BE88-BE2AB2D7DA19}" srcOrd="0" destOrd="0" presId="urn:microsoft.com/office/officeart/2005/8/layout/hierarchy4"/>
    <dgm:cxn modelId="{373C6C45-61A1-F747-AF53-4F7D247F42D5}" type="presParOf" srcId="{64E112A2-A0A9-2548-BE88-BE2AB2D7DA19}" destId="{1B6D1FC8-749E-6D4D-9D32-98BB24FAEEC5}" srcOrd="0" destOrd="0" presId="urn:microsoft.com/office/officeart/2005/8/layout/hierarchy4"/>
    <dgm:cxn modelId="{568BF6FB-41DB-BC44-9268-94147E2F4117}" type="presParOf" srcId="{1B6D1FC8-749E-6D4D-9D32-98BB24FAEEC5}" destId="{8DF400C8-E9A3-F043-B042-65DD24D52E49}" srcOrd="0" destOrd="0" presId="urn:microsoft.com/office/officeart/2005/8/layout/hierarchy4"/>
    <dgm:cxn modelId="{F7BA52F3-A6C3-8347-9822-3096FFEE1552}"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382E98CD-7979-B144-A04D-7B2ABD7B4D0B}"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27C536DE-912B-6542-A941-3B5124A6F276}" type="presOf" srcId="{3841BEE1-6C89-7944-9CC6-6D3BD98696E1}" destId="{47948BDF-471D-6F49-954E-BB9B371EAD58}"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12D26002-0903-8C48-972E-DD12D47FDB1B}" type="presOf" srcId="{45BBCF52-914C-5044-A642-1464EAE861FB}" destId="{C16D86BE-385C-3246-83F5-02210399D39C}"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9580BF23-EDE7-C94A-8AE3-98C2375CA86C}" type="presOf" srcId="{13CD464B-0ECA-F545-87A3-49F373AB74DD}" destId="{C78B3069-F0B9-E64C-B241-2285B0DD9B8A}" srcOrd="0" destOrd="0" presId="urn:microsoft.com/office/officeart/2005/8/layout/hierarchy4"/>
    <dgm:cxn modelId="{425A304B-F774-9E44-AF2D-489C66BEFDC0}" type="presOf" srcId="{9F5A8A1A-21AA-6348-B11E-7FE1C5D9A096}" destId="{4E744DD1-9D48-C246-912B-5895D20F1535}" srcOrd="0" destOrd="0" presId="urn:microsoft.com/office/officeart/2005/8/layout/hierarchy4"/>
    <dgm:cxn modelId="{7DABF986-DB02-1A4D-8034-49EB4B00B211}" type="presOf" srcId="{F9A51063-03DD-1149-B2BD-81E3D7EED74B}" destId="{328601EF-5085-8F43-BAB1-84DB9A479CD0}"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B296DFD6-DC9A-C645-88BE-E5C51F6EE276}" type="presOf" srcId="{9221B785-1632-6C4F-B356-4BFB2A6565E7}" destId="{1162F39A-0FCF-B049-8E53-F3BC02E9FF25}" srcOrd="0" destOrd="0" presId="urn:microsoft.com/office/officeart/2005/8/layout/hierarchy4"/>
    <dgm:cxn modelId="{BB9FCDD2-E7D9-B546-A6B6-213F321AB59A}" type="presParOf" srcId="{64E112A2-A0A9-2548-BE88-BE2AB2D7DA19}" destId="{284FD2F1-495A-B349-95C7-0278135238B4}" srcOrd="0" destOrd="0" presId="urn:microsoft.com/office/officeart/2005/8/layout/hierarchy4"/>
    <dgm:cxn modelId="{48020821-AD0F-5E4C-8D19-84B9CD86FA3B}" type="presParOf" srcId="{284FD2F1-495A-B349-95C7-0278135238B4}" destId="{4E744DD1-9D48-C246-912B-5895D20F1535}" srcOrd="0" destOrd="0" presId="urn:microsoft.com/office/officeart/2005/8/layout/hierarchy4"/>
    <dgm:cxn modelId="{3D0715A5-A5EA-2A45-BD17-A82823609A73}" type="presParOf" srcId="{284FD2F1-495A-B349-95C7-0278135238B4}" destId="{148B81B1-E4A0-2741-BFDA-B7927B0C6ADC}" srcOrd="1" destOrd="0" presId="urn:microsoft.com/office/officeart/2005/8/layout/hierarchy4"/>
    <dgm:cxn modelId="{5984595F-9036-4243-8943-54CA623B416F}" type="presParOf" srcId="{284FD2F1-495A-B349-95C7-0278135238B4}" destId="{E27FCB4E-E5C4-C04D-989C-AE5A4B5CF812}" srcOrd="2" destOrd="0" presId="urn:microsoft.com/office/officeart/2005/8/layout/hierarchy4"/>
    <dgm:cxn modelId="{1A31F267-D549-554E-82A4-365225A7E046}" type="presParOf" srcId="{E27FCB4E-E5C4-C04D-989C-AE5A4B5CF812}" destId="{37569429-CB50-7549-AD78-919EB8AEA8FF}" srcOrd="0" destOrd="0" presId="urn:microsoft.com/office/officeart/2005/8/layout/hierarchy4"/>
    <dgm:cxn modelId="{DF275131-93B8-3145-AD04-13FDB9252ADA}" type="presParOf" srcId="{37569429-CB50-7549-AD78-919EB8AEA8FF}" destId="{C16D86BE-385C-3246-83F5-02210399D39C}" srcOrd="0" destOrd="0" presId="urn:microsoft.com/office/officeart/2005/8/layout/hierarchy4"/>
    <dgm:cxn modelId="{37BA1B88-C4E1-0745-9F72-7D2075EFE5A7}" type="presParOf" srcId="{37569429-CB50-7549-AD78-919EB8AEA8FF}" destId="{08C996D8-FF26-EB4E-B500-DE44DAA69065}" srcOrd="1" destOrd="0" presId="urn:microsoft.com/office/officeart/2005/8/layout/hierarchy4"/>
    <dgm:cxn modelId="{4EAD3D66-9402-B244-A944-B42AD9A7D8DF}" type="presParOf" srcId="{E27FCB4E-E5C4-C04D-989C-AE5A4B5CF812}" destId="{5F19FD0F-BF81-5745-9B07-91EBBF8DD371}" srcOrd="1" destOrd="0" presId="urn:microsoft.com/office/officeart/2005/8/layout/hierarchy4"/>
    <dgm:cxn modelId="{C9CCBE09-08F1-974F-AE8B-8008258EC36E}" type="presParOf" srcId="{E27FCB4E-E5C4-C04D-989C-AE5A4B5CF812}" destId="{B69B5A1D-589F-6644-BCDC-0C70C896F858}" srcOrd="2" destOrd="0" presId="urn:microsoft.com/office/officeart/2005/8/layout/hierarchy4"/>
    <dgm:cxn modelId="{B5ABC2D1-3B20-C449-BE63-91F517B663D2}" type="presParOf" srcId="{B69B5A1D-589F-6644-BCDC-0C70C896F858}" destId="{47948BDF-471D-6F49-954E-BB9B371EAD58}" srcOrd="0" destOrd="0" presId="urn:microsoft.com/office/officeart/2005/8/layout/hierarchy4"/>
    <dgm:cxn modelId="{8A832A64-081A-F14C-B0B6-221E0C93E73C}" type="presParOf" srcId="{B69B5A1D-589F-6644-BCDC-0C70C896F858}" destId="{32C35E24-9F0D-074B-9CAC-76C59BEBD13D}" srcOrd="1" destOrd="0" presId="urn:microsoft.com/office/officeart/2005/8/layout/hierarchy4"/>
    <dgm:cxn modelId="{951EA50C-F4F8-CD4E-93DC-5D6309D37EEE}" type="presParOf" srcId="{E27FCB4E-E5C4-C04D-989C-AE5A4B5CF812}" destId="{AE8376FE-1F0F-1342-A837-D8A7A3DF674D}" srcOrd="3" destOrd="0" presId="urn:microsoft.com/office/officeart/2005/8/layout/hierarchy4"/>
    <dgm:cxn modelId="{1A01CD7F-8F6B-5948-B27C-703592886970}" type="presParOf" srcId="{E27FCB4E-E5C4-C04D-989C-AE5A4B5CF812}" destId="{2F77220E-0DC0-4C4B-927D-2912D7CC7BB9}" srcOrd="4" destOrd="0" presId="urn:microsoft.com/office/officeart/2005/8/layout/hierarchy4"/>
    <dgm:cxn modelId="{CB98AF00-3382-F148-A7ED-4AC4EAC528AC}" type="presParOf" srcId="{2F77220E-0DC0-4C4B-927D-2912D7CC7BB9}" destId="{C78B3069-F0B9-E64C-B241-2285B0DD9B8A}" srcOrd="0" destOrd="0" presId="urn:microsoft.com/office/officeart/2005/8/layout/hierarchy4"/>
    <dgm:cxn modelId="{F1900F8E-C255-CE41-BC87-705B1AD6E7C3}" type="presParOf" srcId="{2F77220E-0DC0-4C4B-927D-2912D7CC7BB9}" destId="{249D2430-D69A-AC49-BDE6-36E80EC3D02D}" srcOrd="1" destOrd="0" presId="urn:microsoft.com/office/officeart/2005/8/layout/hierarchy4"/>
    <dgm:cxn modelId="{7CB0DDA6-6FA5-124C-980F-00EB65A93C75}" type="presParOf" srcId="{E27FCB4E-E5C4-C04D-989C-AE5A4B5CF812}" destId="{A2602024-C522-B341-8B57-68C7FA36BD52}" srcOrd="5" destOrd="0" presId="urn:microsoft.com/office/officeart/2005/8/layout/hierarchy4"/>
    <dgm:cxn modelId="{B88268CB-B561-5A4F-8590-C46F7E0CA890}" type="presParOf" srcId="{E27FCB4E-E5C4-C04D-989C-AE5A4B5CF812}" destId="{7D46F13E-0D02-B149-8278-60D22349C531}" srcOrd="6" destOrd="0" presId="urn:microsoft.com/office/officeart/2005/8/layout/hierarchy4"/>
    <dgm:cxn modelId="{4BC36727-E65F-BD44-A811-1479FC821604}" type="presParOf" srcId="{7D46F13E-0D02-B149-8278-60D22349C531}" destId="{1162F39A-0FCF-B049-8E53-F3BC02E9FF25}" srcOrd="0" destOrd="0" presId="urn:microsoft.com/office/officeart/2005/8/layout/hierarchy4"/>
    <dgm:cxn modelId="{C6992601-F275-5246-BD83-E9BD5F278EB4}" type="presParOf" srcId="{7D46F13E-0D02-B149-8278-60D22349C531}" destId="{0B59929C-A0CC-5C4C-BDFF-F52F49488D15}" srcOrd="1" destOrd="0" presId="urn:microsoft.com/office/officeart/2005/8/layout/hierarchy4"/>
    <dgm:cxn modelId="{743D527E-D659-3048-A72C-9F7B9F94037F}" type="presParOf" srcId="{E27FCB4E-E5C4-C04D-989C-AE5A4B5CF812}" destId="{ECE43372-1692-E84B-B9A8-C0B8234DF98E}" srcOrd="7" destOrd="0" presId="urn:microsoft.com/office/officeart/2005/8/layout/hierarchy4"/>
    <dgm:cxn modelId="{DE316FB7-1818-E940-9B08-2D714CC6E01B}" type="presParOf" srcId="{E27FCB4E-E5C4-C04D-989C-AE5A4B5CF812}" destId="{653D89EE-2504-C546-8C56-FBE5CD7321FC}" srcOrd="8" destOrd="0" presId="urn:microsoft.com/office/officeart/2005/8/layout/hierarchy4"/>
    <dgm:cxn modelId="{EF1B9FDE-F5BE-3340-9F63-6219066BC83B}" type="presParOf" srcId="{653D89EE-2504-C546-8C56-FBE5CD7321FC}" destId="{328601EF-5085-8F43-BAB1-84DB9A479CD0}" srcOrd="0" destOrd="0" presId="urn:microsoft.com/office/officeart/2005/8/layout/hierarchy4"/>
    <dgm:cxn modelId="{53D2A116-4DA7-C149-916A-2B93E02F278F}"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ln w="12700" cmpd="sng">
          <a:solidFill>
            <a:schemeClr val="tx1"/>
          </a:solidFill>
        </a:ln>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27852C8-659D-D44A-92EF-5CC3CEAB0628}" type="presOf" srcId="{8BF1612B-335B-5F41-AFD8-7A43F570E72B}" destId="{64E112A2-A0A9-2548-BE88-BE2AB2D7DA19}" srcOrd="0" destOrd="0" presId="urn:microsoft.com/office/officeart/2005/8/layout/hierarchy4"/>
    <dgm:cxn modelId="{2CD3D4BA-EC78-754D-B696-8436B48BA2D6}" type="presOf" srcId="{F9A51063-03DD-1149-B2BD-81E3D7EED74B}" destId="{328601EF-5085-8F43-BAB1-84DB9A479CD0}" srcOrd="0" destOrd="0" presId="urn:microsoft.com/office/officeart/2005/8/layout/hierarchy4"/>
    <dgm:cxn modelId="{E2E82F18-A9B9-D04F-B97F-65CC20F98462}" type="presOf" srcId="{45BBCF52-914C-5044-A642-1464EAE861FB}" destId="{C16D86BE-385C-3246-83F5-02210399D39C}"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2519D0A7-6E01-3241-A8F6-61E7B9D4CA9E}" type="presOf" srcId="{13CD464B-0ECA-F545-87A3-49F373AB74DD}" destId="{C78B3069-F0B9-E64C-B241-2285B0DD9B8A}" srcOrd="0" destOrd="0" presId="urn:microsoft.com/office/officeart/2005/8/layout/hierarchy4"/>
    <dgm:cxn modelId="{421A0F42-C610-7444-A820-4E62E0E9621D}" type="presOf" srcId="{9F5A8A1A-21AA-6348-B11E-7FE1C5D9A096}" destId="{4E744DD1-9D48-C246-912B-5895D20F153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2EF0CD86-6927-CE4C-B53D-8FDDE0493BFE}" type="presOf" srcId="{3841BEE1-6C89-7944-9CC6-6D3BD98696E1}" destId="{47948BDF-471D-6F49-954E-BB9B371EAD58}" srcOrd="0" destOrd="0" presId="urn:microsoft.com/office/officeart/2005/8/layout/hierarchy4"/>
    <dgm:cxn modelId="{DDDE0E90-BE7F-7E4E-BE11-B4A94BDCF153}" type="presOf" srcId="{DF41C492-9B21-EA40-AE96-5219621F9493}" destId="{20F48AF7-065E-0143-9CC6-978C2DD94C68}"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07583D66-D3F2-9846-86C2-B96E8D222DA8}"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14E25BCD-A30F-934F-A492-B77AC8C3B542}" type="presParOf" srcId="{64E112A2-A0A9-2548-BE88-BE2AB2D7DA19}" destId="{284FD2F1-495A-B349-95C7-0278135238B4}" srcOrd="0" destOrd="0" presId="urn:microsoft.com/office/officeart/2005/8/layout/hierarchy4"/>
    <dgm:cxn modelId="{C0764384-AC3B-3D42-B1A0-5D48B8F985C1}" type="presParOf" srcId="{284FD2F1-495A-B349-95C7-0278135238B4}" destId="{4E744DD1-9D48-C246-912B-5895D20F1535}" srcOrd="0" destOrd="0" presId="urn:microsoft.com/office/officeart/2005/8/layout/hierarchy4"/>
    <dgm:cxn modelId="{79637C25-3F31-494B-804F-3D33CEC22287}" type="presParOf" srcId="{284FD2F1-495A-B349-95C7-0278135238B4}" destId="{148B81B1-E4A0-2741-BFDA-B7927B0C6ADC}" srcOrd="1" destOrd="0" presId="urn:microsoft.com/office/officeart/2005/8/layout/hierarchy4"/>
    <dgm:cxn modelId="{C67FFBBE-4244-274C-B58C-63D2CCB47EA6}" type="presParOf" srcId="{284FD2F1-495A-B349-95C7-0278135238B4}" destId="{E27FCB4E-E5C4-C04D-989C-AE5A4B5CF812}" srcOrd="2" destOrd="0" presId="urn:microsoft.com/office/officeart/2005/8/layout/hierarchy4"/>
    <dgm:cxn modelId="{834E6866-48A4-B540-898F-26D556A4DF1B}" type="presParOf" srcId="{E27FCB4E-E5C4-C04D-989C-AE5A4B5CF812}" destId="{37569429-CB50-7549-AD78-919EB8AEA8FF}" srcOrd="0" destOrd="0" presId="urn:microsoft.com/office/officeart/2005/8/layout/hierarchy4"/>
    <dgm:cxn modelId="{E9F522A5-4585-F144-AE46-CCBB24FDBC50}" type="presParOf" srcId="{37569429-CB50-7549-AD78-919EB8AEA8FF}" destId="{C16D86BE-385C-3246-83F5-02210399D39C}" srcOrd="0" destOrd="0" presId="urn:microsoft.com/office/officeart/2005/8/layout/hierarchy4"/>
    <dgm:cxn modelId="{1EC5CB35-ABA5-A044-9CFD-4157FAD40DED}" type="presParOf" srcId="{37569429-CB50-7549-AD78-919EB8AEA8FF}" destId="{08C996D8-FF26-EB4E-B500-DE44DAA69065}" srcOrd="1" destOrd="0" presId="urn:microsoft.com/office/officeart/2005/8/layout/hierarchy4"/>
    <dgm:cxn modelId="{FB8B0E77-4AE6-E349-B44E-75EF829D94A8}" type="presParOf" srcId="{E27FCB4E-E5C4-C04D-989C-AE5A4B5CF812}" destId="{5F19FD0F-BF81-5745-9B07-91EBBF8DD371}" srcOrd="1" destOrd="0" presId="urn:microsoft.com/office/officeart/2005/8/layout/hierarchy4"/>
    <dgm:cxn modelId="{271EA7A4-5CF0-AE4A-A37C-A46C41ADC0A4}" type="presParOf" srcId="{E27FCB4E-E5C4-C04D-989C-AE5A4B5CF812}" destId="{B69B5A1D-589F-6644-BCDC-0C70C896F858}" srcOrd="2" destOrd="0" presId="urn:microsoft.com/office/officeart/2005/8/layout/hierarchy4"/>
    <dgm:cxn modelId="{005B3AB7-2A53-C648-90F0-271F7DA9A5BC}" type="presParOf" srcId="{B69B5A1D-589F-6644-BCDC-0C70C896F858}" destId="{47948BDF-471D-6F49-954E-BB9B371EAD58}" srcOrd="0" destOrd="0" presId="urn:microsoft.com/office/officeart/2005/8/layout/hierarchy4"/>
    <dgm:cxn modelId="{AE1BB26A-68C2-BE42-B557-91B9685A74B0}" type="presParOf" srcId="{B69B5A1D-589F-6644-BCDC-0C70C896F858}" destId="{32C35E24-9F0D-074B-9CAC-76C59BEBD13D}" srcOrd="1" destOrd="0" presId="urn:microsoft.com/office/officeart/2005/8/layout/hierarchy4"/>
    <dgm:cxn modelId="{ADB2C02B-3367-194B-BA4D-189849BAB03D}" type="presParOf" srcId="{E27FCB4E-E5C4-C04D-989C-AE5A4B5CF812}" destId="{AE8376FE-1F0F-1342-A837-D8A7A3DF674D}" srcOrd="3" destOrd="0" presId="urn:microsoft.com/office/officeart/2005/8/layout/hierarchy4"/>
    <dgm:cxn modelId="{F57DA21B-CDFE-C34F-B113-369CF272398D}" type="presParOf" srcId="{E27FCB4E-E5C4-C04D-989C-AE5A4B5CF812}" destId="{2F77220E-0DC0-4C4B-927D-2912D7CC7BB9}" srcOrd="4" destOrd="0" presId="urn:microsoft.com/office/officeart/2005/8/layout/hierarchy4"/>
    <dgm:cxn modelId="{E842165B-B52A-4741-9180-82321E12A098}" type="presParOf" srcId="{2F77220E-0DC0-4C4B-927D-2912D7CC7BB9}" destId="{C78B3069-F0B9-E64C-B241-2285B0DD9B8A}" srcOrd="0" destOrd="0" presId="urn:microsoft.com/office/officeart/2005/8/layout/hierarchy4"/>
    <dgm:cxn modelId="{D7B3027A-14E1-2B45-A39A-2C7764440BDB}" type="presParOf" srcId="{2F77220E-0DC0-4C4B-927D-2912D7CC7BB9}" destId="{249D2430-D69A-AC49-BDE6-36E80EC3D02D}" srcOrd="1" destOrd="0" presId="urn:microsoft.com/office/officeart/2005/8/layout/hierarchy4"/>
    <dgm:cxn modelId="{6F92EAB8-F85B-3743-B255-CDC35FC713B3}" type="presParOf" srcId="{E27FCB4E-E5C4-C04D-989C-AE5A4B5CF812}" destId="{A2602024-C522-B341-8B57-68C7FA36BD52}" srcOrd="5" destOrd="0" presId="urn:microsoft.com/office/officeart/2005/8/layout/hierarchy4"/>
    <dgm:cxn modelId="{7B9266F9-C798-5042-A510-35EB367BD8E2}" type="presParOf" srcId="{E27FCB4E-E5C4-C04D-989C-AE5A4B5CF812}" destId="{A944CABF-0471-AE42-A3D3-F78C3E904DA0}" srcOrd="6" destOrd="0" presId="urn:microsoft.com/office/officeart/2005/8/layout/hierarchy4"/>
    <dgm:cxn modelId="{F1E5B006-7BD8-6F41-8C18-50EFF738DA68}" type="presParOf" srcId="{A944CABF-0471-AE42-A3D3-F78C3E904DA0}" destId="{20F48AF7-065E-0143-9CC6-978C2DD94C68}" srcOrd="0" destOrd="0" presId="urn:microsoft.com/office/officeart/2005/8/layout/hierarchy4"/>
    <dgm:cxn modelId="{0199FCD4-1C3A-7946-86F0-2FE7FAB22E9F}" type="presParOf" srcId="{A944CABF-0471-AE42-A3D3-F78C3E904DA0}" destId="{8D5F77A3-CBAE-5C4B-A5AE-49E698D4D1CE}" srcOrd="1" destOrd="0" presId="urn:microsoft.com/office/officeart/2005/8/layout/hierarchy4"/>
    <dgm:cxn modelId="{55289281-4818-674E-8727-7BF8FA54D25F}" type="presParOf" srcId="{E27FCB4E-E5C4-C04D-989C-AE5A4B5CF812}" destId="{6C3FB92F-31C2-BC4B-9EBC-91AD1ABDF6A1}" srcOrd="7" destOrd="0" presId="urn:microsoft.com/office/officeart/2005/8/layout/hierarchy4"/>
    <dgm:cxn modelId="{E7DD94CF-01CE-D143-AAEF-D7590C529C3B}" type="presParOf" srcId="{E27FCB4E-E5C4-C04D-989C-AE5A4B5CF812}" destId="{7D46F13E-0D02-B149-8278-60D22349C531}" srcOrd="8" destOrd="0" presId="urn:microsoft.com/office/officeart/2005/8/layout/hierarchy4"/>
    <dgm:cxn modelId="{06E4B258-723F-E44B-B728-C10B980B1056}" type="presParOf" srcId="{7D46F13E-0D02-B149-8278-60D22349C531}" destId="{1162F39A-0FCF-B049-8E53-F3BC02E9FF25}" srcOrd="0" destOrd="0" presId="urn:microsoft.com/office/officeart/2005/8/layout/hierarchy4"/>
    <dgm:cxn modelId="{7BDFB999-8A4E-DA4D-B31A-ADE692E003F4}" type="presParOf" srcId="{7D46F13E-0D02-B149-8278-60D22349C531}" destId="{0B59929C-A0CC-5C4C-BDFF-F52F49488D15}" srcOrd="1" destOrd="0" presId="urn:microsoft.com/office/officeart/2005/8/layout/hierarchy4"/>
    <dgm:cxn modelId="{5D3D1614-202A-5145-9D0F-E7DE28FDEC17}" type="presParOf" srcId="{E27FCB4E-E5C4-C04D-989C-AE5A4B5CF812}" destId="{ECE43372-1692-E84B-B9A8-C0B8234DF98E}" srcOrd="9" destOrd="0" presId="urn:microsoft.com/office/officeart/2005/8/layout/hierarchy4"/>
    <dgm:cxn modelId="{B837524D-FBDC-4D4D-80BA-448078E36670}" type="presParOf" srcId="{E27FCB4E-E5C4-C04D-989C-AE5A4B5CF812}" destId="{653D89EE-2504-C546-8C56-FBE5CD7321FC}" srcOrd="10" destOrd="0" presId="urn:microsoft.com/office/officeart/2005/8/layout/hierarchy4"/>
    <dgm:cxn modelId="{9FED2673-0E51-E740-9957-090376570D4F}" type="presParOf" srcId="{653D89EE-2504-C546-8C56-FBE5CD7321FC}" destId="{328601EF-5085-8F43-BAB1-84DB9A479CD0}" srcOrd="0" destOrd="0" presId="urn:microsoft.com/office/officeart/2005/8/layout/hierarchy4"/>
    <dgm:cxn modelId="{EF5CC8D9-9B29-2242-A8E3-C33772AAD73D}"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41571BB2-3771-2D4F-BFE2-3654BF84B60E}" type="presOf" srcId="{8BF1612B-335B-5F41-AFD8-7A43F570E72B}" destId="{64E112A2-A0A9-2548-BE88-BE2AB2D7DA19}" srcOrd="0" destOrd="0" presId="urn:microsoft.com/office/officeart/2005/8/layout/hierarchy4"/>
    <dgm:cxn modelId="{3E532137-BD6B-884E-8B86-F9D7FB5861FB}"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E40818A9-5198-1B41-9899-69901B2F9B5E}" type="presParOf" srcId="{64E112A2-A0A9-2548-BE88-BE2AB2D7DA19}" destId="{1B6D1FC8-749E-6D4D-9D32-98BB24FAEEC5}" srcOrd="0" destOrd="0" presId="urn:microsoft.com/office/officeart/2005/8/layout/hierarchy4"/>
    <dgm:cxn modelId="{10FB9161-6986-F347-8ED2-19B8D572E0F2}" type="presParOf" srcId="{1B6D1FC8-749E-6D4D-9D32-98BB24FAEEC5}" destId="{8DF400C8-E9A3-F043-B042-65DD24D52E49}" srcOrd="0" destOrd="0" presId="urn:microsoft.com/office/officeart/2005/8/layout/hierarchy4"/>
    <dgm:cxn modelId="{4AFE0675-DA10-5844-91F6-EF363D89A4E9}"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285471A2-958C-4F4A-9C22-80F9D122437C}" type="presOf" srcId="{8BF1612B-335B-5F41-AFD8-7A43F570E72B}" destId="{64E112A2-A0A9-2548-BE88-BE2AB2D7DA19}" srcOrd="0" destOrd="0" presId="urn:microsoft.com/office/officeart/2005/8/layout/hierarchy4"/>
    <dgm:cxn modelId="{48EB135C-3A8E-9147-A878-5F6D6DE664C0}" type="presOf" srcId="{3841BEE1-6C89-7944-9CC6-6D3BD98696E1}" destId="{47948BDF-471D-6F49-954E-BB9B371EAD58}" srcOrd="0" destOrd="0" presId="urn:microsoft.com/office/officeart/2005/8/layout/hierarchy4"/>
    <dgm:cxn modelId="{D24A23AD-4977-9F4B-AA4E-2AFF61B90A35}"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52F4F46C-97C9-7544-AF5B-15BB820C2D90}" type="presOf" srcId="{9221B785-1632-6C4F-B356-4BFB2A6565E7}" destId="{1162F39A-0FCF-B049-8E53-F3BC02E9FF25}" srcOrd="0" destOrd="0" presId="urn:microsoft.com/office/officeart/2005/8/layout/hierarchy4"/>
    <dgm:cxn modelId="{7BB0DD5E-ECE8-8C46-B317-4085670FF032}"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1785DBA1-C2A3-9F44-AF41-D6EB82D05CF0}" type="presOf" srcId="{F9A51063-03DD-1149-B2BD-81E3D7EED74B}" destId="{328601EF-5085-8F43-BAB1-84DB9A479CD0}"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505189BD-ABBA-F84F-8C02-1ED02492A1E9}"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2CDCEFF7-BA7C-A046-BAD9-73C86435DF1F}" type="presParOf" srcId="{64E112A2-A0A9-2548-BE88-BE2AB2D7DA19}" destId="{284FD2F1-495A-B349-95C7-0278135238B4}" srcOrd="0" destOrd="0" presId="urn:microsoft.com/office/officeart/2005/8/layout/hierarchy4"/>
    <dgm:cxn modelId="{C4C2A339-C33A-044D-AD3D-9AB50C1E67C9}" type="presParOf" srcId="{284FD2F1-495A-B349-95C7-0278135238B4}" destId="{4E744DD1-9D48-C246-912B-5895D20F1535}" srcOrd="0" destOrd="0" presId="urn:microsoft.com/office/officeart/2005/8/layout/hierarchy4"/>
    <dgm:cxn modelId="{E5090546-393F-9E44-B7BA-02B9D388520D}" type="presParOf" srcId="{284FD2F1-495A-B349-95C7-0278135238B4}" destId="{148B81B1-E4A0-2741-BFDA-B7927B0C6ADC}" srcOrd="1" destOrd="0" presId="urn:microsoft.com/office/officeart/2005/8/layout/hierarchy4"/>
    <dgm:cxn modelId="{AACBFDE4-55D1-3048-9D22-51CD90229A15}" type="presParOf" srcId="{284FD2F1-495A-B349-95C7-0278135238B4}" destId="{E27FCB4E-E5C4-C04D-989C-AE5A4B5CF812}" srcOrd="2" destOrd="0" presId="urn:microsoft.com/office/officeart/2005/8/layout/hierarchy4"/>
    <dgm:cxn modelId="{21EB0C54-54D4-534C-A119-D0F9D06B2395}" type="presParOf" srcId="{E27FCB4E-E5C4-C04D-989C-AE5A4B5CF812}" destId="{37569429-CB50-7549-AD78-919EB8AEA8FF}" srcOrd="0" destOrd="0" presId="urn:microsoft.com/office/officeart/2005/8/layout/hierarchy4"/>
    <dgm:cxn modelId="{EDA9E563-217C-9441-898D-05FEDF30DD80}" type="presParOf" srcId="{37569429-CB50-7549-AD78-919EB8AEA8FF}" destId="{C16D86BE-385C-3246-83F5-02210399D39C}" srcOrd="0" destOrd="0" presId="urn:microsoft.com/office/officeart/2005/8/layout/hierarchy4"/>
    <dgm:cxn modelId="{AF3B5932-9F01-4E41-BF4F-5805370B0836}" type="presParOf" srcId="{37569429-CB50-7549-AD78-919EB8AEA8FF}" destId="{08C996D8-FF26-EB4E-B500-DE44DAA69065}" srcOrd="1" destOrd="0" presId="urn:microsoft.com/office/officeart/2005/8/layout/hierarchy4"/>
    <dgm:cxn modelId="{6C146638-F510-4647-A1E2-8505677B3C2C}" type="presParOf" srcId="{E27FCB4E-E5C4-C04D-989C-AE5A4B5CF812}" destId="{5F19FD0F-BF81-5745-9B07-91EBBF8DD371}" srcOrd="1" destOrd="0" presId="urn:microsoft.com/office/officeart/2005/8/layout/hierarchy4"/>
    <dgm:cxn modelId="{0EF934AA-1C2F-5F4C-B792-127191E3D674}" type="presParOf" srcId="{E27FCB4E-E5C4-C04D-989C-AE5A4B5CF812}" destId="{B69B5A1D-589F-6644-BCDC-0C70C896F858}" srcOrd="2" destOrd="0" presId="urn:microsoft.com/office/officeart/2005/8/layout/hierarchy4"/>
    <dgm:cxn modelId="{8CE54A98-C845-BB48-8427-01678FB5E4C3}" type="presParOf" srcId="{B69B5A1D-589F-6644-BCDC-0C70C896F858}" destId="{47948BDF-471D-6F49-954E-BB9B371EAD58}" srcOrd="0" destOrd="0" presId="urn:microsoft.com/office/officeart/2005/8/layout/hierarchy4"/>
    <dgm:cxn modelId="{9A54A946-D8CE-5E40-8AA9-EAC6383A6E07}" type="presParOf" srcId="{B69B5A1D-589F-6644-BCDC-0C70C896F858}" destId="{32C35E24-9F0D-074B-9CAC-76C59BEBD13D}" srcOrd="1" destOrd="0" presId="urn:microsoft.com/office/officeart/2005/8/layout/hierarchy4"/>
    <dgm:cxn modelId="{6D27964B-01DB-2540-93B5-DB5D40451C73}" type="presParOf" srcId="{E27FCB4E-E5C4-C04D-989C-AE5A4B5CF812}" destId="{AE8376FE-1F0F-1342-A837-D8A7A3DF674D}" srcOrd="3" destOrd="0" presId="urn:microsoft.com/office/officeart/2005/8/layout/hierarchy4"/>
    <dgm:cxn modelId="{43572959-FF51-8949-A532-109C7B87795D}" type="presParOf" srcId="{E27FCB4E-E5C4-C04D-989C-AE5A4B5CF812}" destId="{2F77220E-0DC0-4C4B-927D-2912D7CC7BB9}" srcOrd="4" destOrd="0" presId="urn:microsoft.com/office/officeart/2005/8/layout/hierarchy4"/>
    <dgm:cxn modelId="{AFFAE1DA-D59F-B740-AE70-1FCD11870B0E}" type="presParOf" srcId="{2F77220E-0DC0-4C4B-927D-2912D7CC7BB9}" destId="{C78B3069-F0B9-E64C-B241-2285B0DD9B8A}" srcOrd="0" destOrd="0" presId="urn:microsoft.com/office/officeart/2005/8/layout/hierarchy4"/>
    <dgm:cxn modelId="{EA5702A6-1AEA-C44B-A4F0-F85433174E39}" type="presParOf" srcId="{2F77220E-0DC0-4C4B-927D-2912D7CC7BB9}" destId="{249D2430-D69A-AC49-BDE6-36E80EC3D02D}" srcOrd="1" destOrd="0" presId="urn:microsoft.com/office/officeart/2005/8/layout/hierarchy4"/>
    <dgm:cxn modelId="{E61E2D54-09A4-5C48-A416-E6E4CB2D638B}" type="presParOf" srcId="{E27FCB4E-E5C4-C04D-989C-AE5A4B5CF812}" destId="{A2602024-C522-B341-8B57-68C7FA36BD52}" srcOrd="5" destOrd="0" presId="urn:microsoft.com/office/officeart/2005/8/layout/hierarchy4"/>
    <dgm:cxn modelId="{EF8083D8-232D-6D43-8B0C-B3B1A766098D}" type="presParOf" srcId="{E27FCB4E-E5C4-C04D-989C-AE5A4B5CF812}" destId="{7D46F13E-0D02-B149-8278-60D22349C531}" srcOrd="6" destOrd="0" presId="urn:microsoft.com/office/officeart/2005/8/layout/hierarchy4"/>
    <dgm:cxn modelId="{5885FBC1-A23B-1740-A9D0-ABDB048CD9B9}" type="presParOf" srcId="{7D46F13E-0D02-B149-8278-60D22349C531}" destId="{1162F39A-0FCF-B049-8E53-F3BC02E9FF25}" srcOrd="0" destOrd="0" presId="urn:microsoft.com/office/officeart/2005/8/layout/hierarchy4"/>
    <dgm:cxn modelId="{3D0469A3-32C0-E444-8BF2-F731F030E52F}" type="presParOf" srcId="{7D46F13E-0D02-B149-8278-60D22349C531}" destId="{0B59929C-A0CC-5C4C-BDFF-F52F49488D15}" srcOrd="1" destOrd="0" presId="urn:microsoft.com/office/officeart/2005/8/layout/hierarchy4"/>
    <dgm:cxn modelId="{F0801093-2E79-9040-9760-1ABF1BAD2130}" type="presParOf" srcId="{E27FCB4E-E5C4-C04D-989C-AE5A4B5CF812}" destId="{ECE43372-1692-E84B-B9A8-C0B8234DF98E}" srcOrd="7" destOrd="0" presId="urn:microsoft.com/office/officeart/2005/8/layout/hierarchy4"/>
    <dgm:cxn modelId="{A4C6D2DE-ABD4-0C4B-B688-CABAB6D21FC7}" type="presParOf" srcId="{E27FCB4E-E5C4-C04D-989C-AE5A4B5CF812}" destId="{653D89EE-2504-C546-8C56-FBE5CD7321FC}" srcOrd="8" destOrd="0" presId="urn:microsoft.com/office/officeart/2005/8/layout/hierarchy4"/>
    <dgm:cxn modelId="{D2D1B73F-5FC6-EC47-9F10-36473813AB00}" type="presParOf" srcId="{653D89EE-2504-C546-8C56-FBE5CD7321FC}" destId="{328601EF-5085-8F43-BAB1-84DB9A479CD0}" srcOrd="0" destOrd="0" presId="urn:microsoft.com/office/officeart/2005/8/layout/hierarchy4"/>
    <dgm:cxn modelId="{AA8A5F95-1A00-F04E-AD6E-C8C49DCC6989}"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ln w="12700" cmpd="sng">
          <a:solidFill>
            <a:schemeClr val="tx1"/>
          </a:solidFill>
        </a:ln>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2DE6C91F-F138-4E4C-97E7-04B8BF7AC196}" type="presOf" srcId="{9F5A8A1A-21AA-6348-B11E-7FE1C5D9A096}" destId="{4E744DD1-9D48-C246-912B-5895D20F1535}" srcOrd="0" destOrd="0" presId="urn:microsoft.com/office/officeart/2005/8/layout/hierarchy4"/>
    <dgm:cxn modelId="{061A1873-2E1D-4840-8EFB-43882343EEFD}" type="presOf" srcId="{8BF1612B-335B-5F41-AFD8-7A43F570E72B}" destId="{64E112A2-A0A9-2548-BE88-BE2AB2D7DA19}" srcOrd="0" destOrd="0" presId="urn:microsoft.com/office/officeart/2005/8/layout/hierarchy4"/>
    <dgm:cxn modelId="{FA75B494-B584-2B40-A439-B82E847F356A}" type="presOf" srcId="{F9A51063-03DD-1149-B2BD-81E3D7EED74B}" destId="{328601EF-5085-8F43-BAB1-84DB9A479CD0}" srcOrd="0" destOrd="0" presId="urn:microsoft.com/office/officeart/2005/8/layout/hierarchy4"/>
    <dgm:cxn modelId="{8BCB2C61-B3FA-7C4F-9D56-FBDAD04CD0C0}" type="presOf" srcId="{9221B785-1632-6C4F-B356-4BFB2A6565E7}" destId="{1162F39A-0FCF-B049-8E53-F3BC02E9FF25}" srcOrd="0" destOrd="0" presId="urn:microsoft.com/office/officeart/2005/8/layout/hierarchy4"/>
    <dgm:cxn modelId="{5B133A66-8035-DD4B-8A23-2343A12A4224}" type="presOf" srcId="{13CD464B-0ECA-F545-87A3-49F373AB74DD}" destId="{C78B3069-F0B9-E64C-B241-2285B0DD9B8A}"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0503A0B4-B544-DF4B-B063-8934C6A5D1D0}" type="presOf" srcId="{3841BEE1-6C89-7944-9CC6-6D3BD98696E1}" destId="{47948BDF-471D-6F49-954E-BB9B371EAD58}"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37084D27-7E2A-A247-B4A4-928961B7A824}" type="presOf" srcId="{45BBCF52-914C-5044-A642-1464EAE861FB}" destId="{C16D86BE-385C-3246-83F5-02210399D39C}"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4" destOrd="0" parTransId="{2DEB431F-1B94-184E-9DBF-3B218D939718}" sibTransId="{5DFD91F9-39FA-784D-B45C-C93C05E8504F}"/>
    <dgm:cxn modelId="{5FD6D0BD-3051-2643-A037-3A36D20F8B42}" type="presParOf" srcId="{64E112A2-A0A9-2548-BE88-BE2AB2D7DA19}" destId="{284FD2F1-495A-B349-95C7-0278135238B4}" srcOrd="0" destOrd="0" presId="urn:microsoft.com/office/officeart/2005/8/layout/hierarchy4"/>
    <dgm:cxn modelId="{E630B738-E4C5-284A-B932-F0F450FBBD81}" type="presParOf" srcId="{284FD2F1-495A-B349-95C7-0278135238B4}" destId="{4E744DD1-9D48-C246-912B-5895D20F1535}" srcOrd="0" destOrd="0" presId="urn:microsoft.com/office/officeart/2005/8/layout/hierarchy4"/>
    <dgm:cxn modelId="{27B9AE2A-755F-3C4C-8255-4D9C812DB1AD}" type="presParOf" srcId="{284FD2F1-495A-B349-95C7-0278135238B4}" destId="{148B81B1-E4A0-2741-BFDA-B7927B0C6ADC}" srcOrd="1" destOrd="0" presId="urn:microsoft.com/office/officeart/2005/8/layout/hierarchy4"/>
    <dgm:cxn modelId="{7F7987AA-08DC-B440-A160-32F2610741A6}" type="presParOf" srcId="{284FD2F1-495A-B349-95C7-0278135238B4}" destId="{E27FCB4E-E5C4-C04D-989C-AE5A4B5CF812}" srcOrd="2" destOrd="0" presId="urn:microsoft.com/office/officeart/2005/8/layout/hierarchy4"/>
    <dgm:cxn modelId="{827E61A7-995D-E040-A076-22DB14296362}" type="presParOf" srcId="{E27FCB4E-E5C4-C04D-989C-AE5A4B5CF812}" destId="{37569429-CB50-7549-AD78-919EB8AEA8FF}" srcOrd="0" destOrd="0" presId="urn:microsoft.com/office/officeart/2005/8/layout/hierarchy4"/>
    <dgm:cxn modelId="{E3FED8D4-8BF0-2D41-8623-BB1C7BC14040}" type="presParOf" srcId="{37569429-CB50-7549-AD78-919EB8AEA8FF}" destId="{C16D86BE-385C-3246-83F5-02210399D39C}" srcOrd="0" destOrd="0" presId="urn:microsoft.com/office/officeart/2005/8/layout/hierarchy4"/>
    <dgm:cxn modelId="{7BA0ADEC-C811-E640-8CDE-A163C57F8BF5}" type="presParOf" srcId="{37569429-CB50-7549-AD78-919EB8AEA8FF}" destId="{08C996D8-FF26-EB4E-B500-DE44DAA69065}" srcOrd="1" destOrd="0" presId="urn:microsoft.com/office/officeart/2005/8/layout/hierarchy4"/>
    <dgm:cxn modelId="{81E8B1E7-E610-6F4B-ABDE-B5BD7805143A}" type="presParOf" srcId="{E27FCB4E-E5C4-C04D-989C-AE5A4B5CF812}" destId="{5F19FD0F-BF81-5745-9B07-91EBBF8DD371}" srcOrd="1" destOrd="0" presId="urn:microsoft.com/office/officeart/2005/8/layout/hierarchy4"/>
    <dgm:cxn modelId="{875F4EC6-B978-5940-98EC-CF745F6CE4CC}" type="presParOf" srcId="{E27FCB4E-E5C4-C04D-989C-AE5A4B5CF812}" destId="{B69B5A1D-589F-6644-BCDC-0C70C896F858}" srcOrd="2" destOrd="0" presId="urn:microsoft.com/office/officeart/2005/8/layout/hierarchy4"/>
    <dgm:cxn modelId="{FBE5E775-8610-B342-9365-472EBB31A6C0}" type="presParOf" srcId="{B69B5A1D-589F-6644-BCDC-0C70C896F858}" destId="{47948BDF-471D-6F49-954E-BB9B371EAD58}" srcOrd="0" destOrd="0" presId="urn:microsoft.com/office/officeart/2005/8/layout/hierarchy4"/>
    <dgm:cxn modelId="{6DA38607-3F76-324B-AD5C-06F92617F1F8}" type="presParOf" srcId="{B69B5A1D-589F-6644-BCDC-0C70C896F858}" destId="{32C35E24-9F0D-074B-9CAC-76C59BEBD13D}" srcOrd="1" destOrd="0" presId="urn:microsoft.com/office/officeart/2005/8/layout/hierarchy4"/>
    <dgm:cxn modelId="{A5EA8EF3-878F-634F-88BC-53E408352E7C}" type="presParOf" srcId="{E27FCB4E-E5C4-C04D-989C-AE5A4B5CF812}" destId="{AE8376FE-1F0F-1342-A837-D8A7A3DF674D}" srcOrd="3" destOrd="0" presId="urn:microsoft.com/office/officeart/2005/8/layout/hierarchy4"/>
    <dgm:cxn modelId="{29882D20-778A-4042-A7FB-67F46414277A}" type="presParOf" srcId="{E27FCB4E-E5C4-C04D-989C-AE5A4B5CF812}" destId="{2F77220E-0DC0-4C4B-927D-2912D7CC7BB9}" srcOrd="4" destOrd="0" presId="urn:microsoft.com/office/officeart/2005/8/layout/hierarchy4"/>
    <dgm:cxn modelId="{547C4CFF-4AAE-3143-B7DF-F407B102BF0D}" type="presParOf" srcId="{2F77220E-0DC0-4C4B-927D-2912D7CC7BB9}" destId="{C78B3069-F0B9-E64C-B241-2285B0DD9B8A}" srcOrd="0" destOrd="0" presId="urn:microsoft.com/office/officeart/2005/8/layout/hierarchy4"/>
    <dgm:cxn modelId="{10002DA0-0F3B-C249-9D76-D7347CB983D8}" type="presParOf" srcId="{2F77220E-0DC0-4C4B-927D-2912D7CC7BB9}" destId="{249D2430-D69A-AC49-BDE6-36E80EC3D02D}" srcOrd="1" destOrd="0" presId="urn:microsoft.com/office/officeart/2005/8/layout/hierarchy4"/>
    <dgm:cxn modelId="{4DFE5945-BEE3-5E43-B088-75D1567E3F96}" type="presParOf" srcId="{E27FCB4E-E5C4-C04D-989C-AE5A4B5CF812}" destId="{A2602024-C522-B341-8B57-68C7FA36BD52}" srcOrd="5" destOrd="0" presId="urn:microsoft.com/office/officeart/2005/8/layout/hierarchy4"/>
    <dgm:cxn modelId="{B5BA79EE-6EEB-0B40-B872-7F6B955C8D8F}" type="presParOf" srcId="{E27FCB4E-E5C4-C04D-989C-AE5A4B5CF812}" destId="{7D46F13E-0D02-B149-8278-60D22349C531}" srcOrd="6" destOrd="0" presId="urn:microsoft.com/office/officeart/2005/8/layout/hierarchy4"/>
    <dgm:cxn modelId="{78B638B0-5968-EA4A-8FD9-EB818F71A4E0}" type="presParOf" srcId="{7D46F13E-0D02-B149-8278-60D22349C531}" destId="{1162F39A-0FCF-B049-8E53-F3BC02E9FF25}" srcOrd="0" destOrd="0" presId="urn:microsoft.com/office/officeart/2005/8/layout/hierarchy4"/>
    <dgm:cxn modelId="{DB6B6313-1F9D-E24B-AD52-F0D8EA90BA09}" type="presParOf" srcId="{7D46F13E-0D02-B149-8278-60D22349C531}" destId="{0B59929C-A0CC-5C4C-BDFF-F52F49488D15}" srcOrd="1" destOrd="0" presId="urn:microsoft.com/office/officeart/2005/8/layout/hierarchy4"/>
    <dgm:cxn modelId="{324EE857-CDB2-F149-ACC7-AE876D2EAA87}" type="presParOf" srcId="{E27FCB4E-E5C4-C04D-989C-AE5A4B5CF812}" destId="{ECE43372-1692-E84B-B9A8-C0B8234DF98E}" srcOrd="7" destOrd="0" presId="urn:microsoft.com/office/officeart/2005/8/layout/hierarchy4"/>
    <dgm:cxn modelId="{73757F4C-FD71-C840-9648-EE710C786B46}" type="presParOf" srcId="{E27FCB4E-E5C4-C04D-989C-AE5A4B5CF812}" destId="{653D89EE-2504-C546-8C56-FBE5CD7321FC}" srcOrd="8" destOrd="0" presId="urn:microsoft.com/office/officeart/2005/8/layout/hierarchy4"/>
    <dgm:cxn modelId="{9EDC8645-6F8D-DD47-A8E6-78C7C889ED1D}" type="presParOf" srcId="{653D89EE-2504-C546-8C56-FBE5CD7321FC}" destId="{328601EF-5085-8F43-BAB1-84DB9A479CD0}" srcOrd="0" destOrd="0" presId="urn:microsoft.com/office/officeart/2005/8/layout/hierarchy4"/>
    <dgm:cxn modelId="{AF994BCA-6C0C-674D-997A-C7D1F0B4E331}"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C0999260-4A25-8C41-96C4-C8AB973FC931}" type="presOf" srcId="{DF41C492-9B21-EA40-AE96-5219621F9493}" destId="{20F48AF7-065E-0143-9CC6-978C2DD94C68}" srcOrd="0" destOrd="0" presId="urn:microsoft.com/office/officeart/2005/8/layout/hierarchy4"/>
    <dgm:cxn modelId="{89FF788F-3366-F84D-B5FE-B59DB2711F14}"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0E6514BC-A51C-5840-85CF-7B1B0C083ADB}" type="presOf" srcId="{9221B785-1632-6C4F-B356-4BFB2A6565E7}" destId="{1162F39A-0FCF-B049-8E53-F3BC02E9FF25}" srcOrd="0" destOrd="0" presId="urn:microsoft.com/office/officeart/2005/8/layout/hierarchy4"/>
    <dgm:cxn modelId="{830D600C-C052-5647-A800-0F7993D0AB83}"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569B19C9-4912-CA48-B5DD-3285B72A785F}" type="presOf" srcId="{8BF1612B-335B-5F41-AFD8-7A43F570E72B}" destId="{64E112A2-A0A9-2548-BE88-BE2AB2D7DA19}" srcOrd="0" destOrd="0" presId="urn:microsoft.com/office/officeart/2005/8/layout/hierarchy4"/>
    <dgm:cxn modelId="{64676D4B-923B-374D-8EBF-69BB89255B31}" type="presOf" srcId="{3841BEE1-6C89-7944-9CC6-6D3BD98696E1}" destId="{47948BDF-471D-6F49-954E-BB9B371EAD58}"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2FA56D0C-2750-294C-BD89-19B73CC7D7F9}" type="presOf" srcId="{13CD464B-0ECA-F545-87A3-49F373AB74DD}" destId="{C78B3069-F0B9-E64C-B241-2285B0DD9B8A}"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519F0D80-B6B8-E349-B17D-7AEF8AE86770}" type="presOf" srcId="{45BBCF52-914C-5044-A642-1464EAE861FB}" destId="{C16D86BE-385C-3246-83F5-02210399D39C}"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5" destOrd="0" parTransId="{2DEB431F-1B94-184E-9DBF-3B218D939718}" sibTransId="{5DFD91F9-39FA-784D-B45C-C93C05E8504F}"/>
    <dgm:cxn modelId="{690A03AF-9217-5442-9766-EAFF0810F3CB}" type="presParOf" srcId="{64E112A2-A0A9-2548-BE88-BE2AB2D7DA19}" destId="{284FD2F1-495A-B349-95C7-0278135238B4}" srcOrd="0" destOrd="0" presId="urn:microsoft.com/office/officeart/2005/8/layout/hierarchy4"/>
    <dgm:cxn modelId="{3637A49F-1693-9746-B90D-D9C157D25545}" type="presParOf" srcId="{284FD2F1-495A-B349-95C7-0278135238B4}" destId="{4E744DD1-9D48-C246-912B-5895D20F1535}" srcOrd="0" destOrd="0" presId="urn:microsoft.com/office/officeart/2005/8/layout/hierarchy4"/>
    <dgm:cxn modelId="{72C4166A-B267-F440-BB72-D5B5DD8E357C}" type="presParOf" srcId="{284FD2F1-495A-B349-95C7-0278135238B4}" destId="{148B81B1-E4A0-2741-BFDA-B7927B0C6ADC}" srcOrd="1" destOrd="0" presId="urn:microsoft.com/office/officeart/2005/8/layout/hierarchy4"/>
    <dgm:cxn modelId="{0C0E5850-C898-994A-A03F-A11D46A76E62}" type="presParOf" srcId="{284FD2F1-495A-B349-95C7-0278135238B4}" destId="{E27FCB4E-E5C4-C04D-989C-AE5A4B5CF812}" srcOrd="2" destOrd="0" presId="urn:microsoft.com/office/officeart/2005/8/layout/hierarchy4"/>
    <dgm:cxn modelId="{7A6661FE-38D1-6C48-B7E5-574915FF25D8}" type="presParOf" srcId="{E27FCB4E-E5C4-C04D-989C-AE5A4B5CF812}" destId="{37569429-CB50-7549-AD78-919EB8AEA8FF}" srcOrd="0" destOrd="0" presId="urn:microsoft.com/office/officeart/2005/8/layout/hierarchy4"/>
    <dgm:cxn modelId="{E1F342FB-9AEE-354A-BE02-5FE53C39849D}" type="presParOf" srcId="{37569429-CB50-7549-AD78-919EB8AEA8FF}" destId="{C16D86BE-385C-3246-83F5-02210399D39C}" srcOrd="0" destOrd="0" presId="urn:microsoft.com/office/officeart/2005/8/layout/hierarchy4"/>
    <dgm:cxn modelId="{2C906F0D-3850-544F-8EC7-5B29C149B354}" type="presParOf" srcId="{37569429-CB50-7549-AD78-919EB8AEA8FF}" destId="{08C996D8-FF26-EB4E-B500-DE44DAA69065}" srcOrd="1" destOrd="0" presId="urn:microsoft.com/office/officeart/2005/8/layout/hierarchy4"/>
    <dgm:cxn modelId="{515F1A1B-6B0C-FD4D-B7C2-B76086EC7370}" type="presParOf" srcId="{E27FCB4E-E5C4-C04D-989C-AE5A4B5CF812}" destId="{5F19FD0F-BF81-5745-9B07-91EBBF8DD371}" srcOrd="1" destOrd="0" presId="urn:microsoft.com/office/officeart/2005/8/layout/hierarchy4"/>
    <dgm:cxn modelId="{559907A0-A259-2C40-8920-BC48823158DE}" type="presParOf" srcId="{E27FCB4E-E5C4-C04D-989C-AE5A4B5CF812}" destId="{B69B5A1D-589F-6644-BCDC-0C70C896F858}" srcOrd="2" destOrd="0" presId="urn:microsoft.com/office/officeart/2005/8/layout/hierarchy4"/>
    <dgm:cxn modelId="{7F4607C4-81A8-0A40-97B5-815044E62412}" type="presParOf" srcId="{B69B5A1D-589F-6644-BCDC-0C70C896F858}" destId="{47948BDF-471D-6F49-954E-BB9B371EAD58}" srcOrd="0" destOrd="0" presId="urn:microsoft.com/office/officeart/2005/8/layout/hierarchy4"/>
    <dgm:cxn modelId="{837F6FBB-F66A-F64C-8442-6D2FB723BC1F}" type="presParOf" srcId="{B69B5A1D-589F-6644-BCDC-0C70C896F858}" destId="{32C35E24-9F0D-074B-9CAC-76C59BEBD13D}" srcOrd="1" destOrd="0" presId="urn:microsoft.com/office/officeart/2005/8/layout/hierarchy4"/>
    <dgm:cxn modelId="{D5906DC1-BF3C-504F-BA85-80A491826C7A}" type="presParOf" srcId="{E27FCB4E-E5C4-C04D-989C-AE5A4B5CF812}" destId="{AE8376FE-1F0F-1342-A837-D8A7A3DF674D}" srcOrd="3" destOrd="0" presId="urn:microsoft.com/office/officeart/2005/8/layout/hierarchy4"/>
    <dgm:cxn modelId="{DE16E950-9B36-C542-9684-661CE39CEEE5}" type="presParOf" srcId="{E27FCB4E-E5C4-C04D-989C-AE5A4B5CF812}" destId="{2F77220E-0DC0-4C4B-927D-2912D7CC7BB9}" srcOrd="4" destOrd="0" presId="urn:microsoft.com/office/officeart/2005/8/layout/hierarchy4"/>
    <dgm:cxn modelId="{E5AFE6FE-058D-F349-9A7F-15BD910C1B06}" type="presParOf" srcId="{2F77220E-0DC0-4C4B-927D-2912D7CC7BB9}" destId="{C78B3069-F0B9-E64C-B241-2285B0DD9B8A}" srcOrd="0" destOrd="0" presId="urn:microsoft.com/office/officeart/2005/8/layout/hierarchy4"/>
    <dgm:cxn modelId="{32EF116B-8271-F44C-B84C-A37F712AA6A0}" type="presParOf" srcId="{2F77220E-0DC0-4C4B-927D-2912D7CC7BB9}" destId="{249D2430-D69A-AC49-BDE6-36E80EC3D02D}" srcOrd="1" destOrd="0" presId="urn:microsoft.com/office/officeart/2005/8/layout/hierarchy4"/>
    <dgm:cxn modelId="{DAA18DE2-C011-A24B-B94F-E3FD701CA998}" type="presParOf" srcId="{E27FCB4E-E5C4-C04D-989C-AE5A4B5CF812}" destId="{A2602024-C522-B341-8B57-68C7FA36BD52}" srcOrd="5" destOrd="0" presId="urn:microsoft.com/office/officeart/2005/8/layout/hierarchy4"/>
    <dgm:cxn modelId="{C17FED3A-53F6-9248-9D59-6A1D913BF64A}" type="presParOf" srcId="{E27FCB4E-E5C4-C04D-989C-AE5A4B5CF812}" destId="{A944CABF-0471-AE42-A3D3-F78C3E904DA0}" srcOrd="6" destOrd="0" presId="urn:microsoft.com/office/officeart/2005/8/layout/hierarchy4"/>
    <dgm:cxn modelId="{7E383EA5-6442-A348-93E3-3598521B657F}" type="presParOf" srcId="{A944CABF-0471-AE42-A3D3-F78C3E904DA0}" destId="{20F48AF7-065E-0143-9CC6-978C2DD94C68}" srcOrd="0" destOrd="0" presId="urn:microsoft.com/office/officeart/2005/8/layout/hierarchy4"/>
    <dgm:cxn modelId="{ADDD3F3B-1E3D-EF4C-A4E2-76E26C533E56}" type="presParOf" srcId="{A944CABF-0471-AE42-A3D3-F78C3E904DA0}" destId="{8D5F77A3-CBAE-5C4B-A5AE-49E698D4D1CE}" srcOrd="1" destOrd="0" presId="urn:microsoft.com/office/officeart/2005/8/layout/hierarchy4"/>
    <dgm:cxn modelId="{19D06E9F-4E35-6444-BBDA-41E1A01AB3CE}" type="presParOf" srcId="{E27FCB4E-E5C4-C04D-989C-AE5A4B5CF812}" destId="{6C3FB92F-31C2-BC4B-9EBC-91AD1ABDF6A1}" srcOrd="7" destOrd="0" presId="urn:microsoft.com/office/officeart/2005/8/layout/hierarchy4"/>
    <dgm:cxn modelId="{67AFA42B-7272-074A-9F75-612F50888B06}" type="presParOf" srcId="{E27FCB4E-E5C4-C04D-989C-AE5A4B5CF812}" destId="{7D46F13E-0D02-B149-8278-60D22349C531}" srcOrd="8" destOrd="0" presId="urn:microsoft.com/office/officeart/2005/8/layout/hierarchy4"/>
    <dgm:cxn modelId="{DB98AD9F-8003-A442-8FBF-CF2D611D2A0F}" type="presParOf" srcId="{7D46F13E-0D02-B149-8278-60D22349C531}" destId="{1162F39A-0FCF-B049-8E53-F3BC02E9FF25}" srcOrd="0" destOrd="0" presId="urn:microsoft.com/office/officeart/2005/8/layout/hierarchy4"/>
    <dgm:cxn modelId="{506DA93B-A329-2349-A0F1-7332DA3588FB}" type="presParOf" srcId="{7D46F13E-0D02-B149-8278-60D22349C531}" destId="{0B59929C-A0CC-5C4C-BDFF-F52F49488D15}" srcOrd="1" destOrd="0" presId="urn:microsoft.com/office/officeart/2005/8/layout/hierarchy4"/>
    <dgm:cxn modelId="{58EE6D1D-4596-3E47-BA21-7E236A162389}" type="presParOf" srcId="{E27FCB4E-E5C4-C04D-989C-AE5A4B5CF812}" destId="{ECE43372-1692-E84B-B9A8-C0B8234DF98E}" srcOrd="9" destOrd="0" presId="urn:microsoft.com/office/officeart/2005/8/layout/hierarchy4"/>
    <dgm:cxn modelId="{AB259765-C00F-F744-A42E-68B43D843273}" type="presParOf" srcId="{E27FCB4E-E5C4-C04D-989C-AE5A4B5CF812}" destId="{653D89EE-2504-C546-8C56-FBE5CD7321FC}" srcOrd="10" destOrd="0" presId="urn:microsoft.com/office/officeart/2005/8/layout/hierarchy4"/>
    <dgm:cxn modelId="{B0B3E896-3095-0A45-9FF0-48D001B1C33D}" type="presParOf" srcId="{653D89EE-2504-C546-8C56-FBE5CD7321FC}" destId="{328601EF-5085-8F43-BAB1-84DB9A479CD0}" srcOrd="0" destOrd="0" presId="urn:microsoft.com/office/officeart/2005/8/layout/hierarchy4"/>
    <dgm:cxn modelId="{5AEC0AC9-01FE-4444-9765-A7F37763952E}"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A97F8057-9B93-5D45-8BAC-F57A36D97FA6}" type="presOf" srcId="{8BF1612B-335B-5F41-AFD8-7A43F570E72B}" destId="{64E112A2-A0A9-2548-BE88-BE2AB2D7DA19}" srcOrd="0" destOrd="0" presId="urn:microsoft.com/office/officeart/2005/8/layout/hierarchy4"/>
    <dgm:cxn modelId="{4782DC12-E28C-5A4A-8477-B4328A7630B5}"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DD1B90DF-07D4-454D-9B70-DC3628876E1B}" type="presParOf" srcId="{64E112A2-A0A9-2548-BE88-BE2AB2D7DA19}" destId="{1B6D1FC8-749E-6D4D-9D32-98BB24FAEEC5}" srcOrd="0" destOrd="0" presId="urn:microsoft.com/office/officeart/2005/8/layout/hierarchy4"/>
    <dgm:cxn modelId="{B60AD56F-8BF9-724C-ADA7-3801B6A1793B}" type="presParOf" srcId="{1B6D1FC8-749E-6D4D-9D32-98BB24FAEEC5}" destId="{8DF400C8-E9A3-F043-B042-65DD24D52E49}" srcOrd="0" destOrd="0" presId="urn:microsoft.com/office/officeart/2005/8/layout/hierarchy4"/>
    <dgm:cxn modelId="{F17B963F-EAAD-5445-BF59-6998C64A1E2D}"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36D38CFC-D1A5-7944-BB90-399690C8E2FF}" type="presOf" srcId="{13CD464B-0ECA-F545-87A3-49F373AB74DD}" destId="{C78B3069-F0B9-E64C-B241-2285B0DD9B8A}" srcOrd="0" destOrd="0" presId="urn:microsoft.com/office/officeart/2005/8/layout/hierarchy4"/>
    <dgm:cxn modelId="{70B28361-8780-7640-886F-8586EB61684F}" type="presOf" srcId="{45BBCF52-914C-5044-A642-1464EAE861FB}" destId="{C16D86BE-385C-3246-83F5-02210399D39C}" srcOrd="0" destOrd="0" presId="urn:microsoft.com/office/officeart/2005/8/layout/hierarchy4"/>
    <dgm:cxn modelId="{01E93569-96A4-164D-86EC-591E6E6BCEE2}" type="presOf" srcId="{3841BEE1-6C89-7944-9CC6-6D3BD98696E1}" destId="{47948BDF-471D-6F49-954E-BB9B371EAD58}" srcOrd="0" destOrd="0" presId="urn:microsoft.com/office/officeart/2005/8/layout/hierarchy4"/>
    <dgm:cxn modelId="{270BE891-4872-D04D-BA88-F885E1D3F9B9}"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7DBA925F-0942-B242-9B73-8728BCBF8A6D}" type="presOf" srcId="{9F5A8A1A-21AA-6348-B11E-7FE1C5D9A096}" destId="{4E744DD1-9D48-C246-912B-5895D20F153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B43136EF-C6B6-9A47-989E-B1D3B939F858}" type="presOf" srcId="{9221B785-1632-6C4F-B356-4BFB2A6565E7}" destId="{1162F39A-0FCF-B049-8E53-F3BC02E9FF25}" srcOrd="0" destOrd="0" presId="urn:microsoft.com/office/officeart/2005/8/layout/hierarchy4"/>
    <dgm:cxn modelId="{445F22B3-D061-DA49-B7AA-47F3ED535E3D}" type="presOf" srcId="{F9A51063-03DD-1149-B2BD-81E3D7EED74B}" destId="{328601EF-5085-8F43-BAB1-84DB9A479CD0}"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2A92D078-10B7-2541-9CEF-CC935529C5F5}" type="presParOf" srcId="{64E112A2-A0A9-2548-BE88-BE2AB2D7DA19}" destId="{284FD2F1-495A-B349-95C7-0278135238B4}" srcOrd="0" destOrd="0" presId="urn:microsoft.com/office/officeart/2005/8/layout/hierarchy4"/>
    <dgm:cxn modelId="{5340CF62-BA19-5444-ACCC-58FDD3419E94}" type="presParOf" srcId="{284FD2F1-495A-B349-95C7-0278135238B4}" destId="{4E744DD1-9D48-C246-912B-5895D20F1535}" srcOrd="0" destOrd="0" presId="urn:microsoft.com/office/officeart/2005/8/layout/hierarchy4"/>
    <dgm:cxn modelId="{136ACE43-8A20-1D43-8F73-BF59A1DF6905}" type="presParOf" srcId="{284FD2F1-495A-B349-95C7-0278135238B4}" destId="{148B81B1-E4A0-2741-BFDA-B7927B0C6ADC}" srcOrd="1" destOrd="0" presId="urn:microsoft.com/office/officeart/2005/8/layout/hierarchy4"/>
    <dgm:cxn modelId="{C60D2514-700E-AF49-9EE5-59C707AB11FB}" type="presParOf" srcId="{284FD2F1-495A-B349-95C7-0278135238B4}" destId="{E27FCB4E-E5C4-C04D-989C-AE5A4B5CF812}" srcOrd="2" destOrd="0" presId="urn:microsoft.com/office/officeart/2005/8/layout/hierarchy4"/>
    <dgm:cxn modelId="{915ED7D3-EC31-AA48-A919-662C3EC4F719}" type="presParOf" srcId="{E27FCB4E-E5C4-C04D-989C-AE5A4B5CF812}" destId="{37569429-CB50-7549-AD78-919EB8AEA8FF}" srcOrd="0" destOrd="0" presId="urn:microsoft.com/office/officeart/2005/8/layout/hierarchy4"/>
    <dgm:cxn modelId="{FFFE23C1-DFBE-D841-AB31-85FD7A4CD3E2}" type="presParOf" srcId="{37569429-CB50-7549-AD78-919EB8AEA8FF}" destId="{C16D86BE-385C-3246-83F5-02210399D39C}" srcOrd="0" destOrd="0" presId="urn:microsoft.com/office/officeart/2005/8/layout/hierarchy4"/>
    <dgm:cxn modelId="{CC5306B7-5E5D-3049-883F-32276FA0CFD4}" type="presParOf" srcId="{37569429-CB50-7549-AD78-919EB8AEA8FF}" destId="{08C996D8-FF26-EB4E-B500-DE44DAA69065}" srcOrd="1" destOrd="0" presId="urn:microsoft.com/office/officeart/2005/8/layout/hierarchy4"/>
    <dgm:cxn modelId="{D5E0543A-285A-3243-892C-48BCFD8634D6}" type="presParOf" srcId="{E27FCB4E-E5C4-C04D-989C-AE5A4B5CF812}" destId="{5F19FD0F-BF81-5745-9B07-91EBBF8DD371}" srcOrd="1" destOrd="0" presId="urn:microsoft.com/office/officeart/2005/8/layout/hierarchy4"/>
    <dgm:cxn modelId="{CBDE3B92-365B-C84B-B7A2-FDB01A5164CF}" type="presParOf" srcId="{E27FCB4E-E5C4-C04D-989C-AE5A4B5CF812}" destId="{B69B5A1D-589F-6644-BCDC-0C70C896F858}" srcOrd="2" destOrd="0" presId="urn:microsoft.com/office/officeart/2005/8/layout/hierarchy4"/>
    <dgm:cxn modelId="{94BEFD3D-53BB-3244-8BE7-D4722EBF3DDD}" type="presParOf" srcId="{B69B5A1D-589F-6644-BCDC-0C70C896F858}" destId="{47948BDF-471D-6F49-954E-BB9B371EAD58}" srcOrd="0" destOrd="0" presId="urn:microsoft.com/office/officeart/2005/8/layout/hierarchy4"/>
    <dgm:cxn modelId="{4E3F53A9-845E-B14D-953D-89D1955FE5AA}" type="presParOf" srcId="{B69B5A1D-589F-6644-BCDC-0C70C896F858}" destId="{32C35E24-9F0D-074B-9CAC-76C59BEBD13D}" srcOrd="1" destOrd="0" presId="urn:microsoft.com/office/officeart/2005/8/layout/hierarchy4"/>
    <dgm:cxn modelId="{14BE70F2-585A-134D-9713-F75916B45FF8}" type="presParOf" srcId="{E27FCB4E-E5C4-C04D-989C-AE5A4B5CF812}" destId="{AE8376FE-1F0F-1342-A837-D8A7A3DF674D}" srcOrd="3" destOrd="0" presId="urn:microsoft.com/office/officeart/2005/8/layout/hierarchy4"/>
    <dgm:cxn modelId="{4A5CD739-6FCD-2444-A048-1459AC661333}" type="presParOf" srcId="{E27FCB4E-E5C4-C04D-989C-AE5A4B5CF812}" destId="{2F77220E-0DC0-4C4B-927D-2912D7CC7BB9}" srcOrd="4" destOrd="0" presId="urn:microsoft.com/office/officeart/2005/8/layout/hierarchy4"/>
    <dgm:cxn modelId="{07715E7A-1EA8-3C4D-87D3-AEDFD28540AE}" type="presParOf" srcId="{2F77220E-0DC0-4C4B-927D-2912D7CC7BB9}" destId="{C78B3069-F0B9-E64C-B241-2285B0DD9B8A}" srcOrd="0" destOrd="0" presId="urn:microsoft.com/office/officeart/2005/8/layout/hierarchy4"/>
    <dgm:cxn modelId="{17CC2ECE-C508-BB4B-A80C-C55A621F2152}" type="presParOf" srcId="{2F77220E-0DC0-4C4B-927D-2912D7CC7BB9}" destId="{249D2430-D69A-AC49-BDE6-36E80EC3D02D}" srcOrd="1" destOrd="0" presId="urn:microsoft.com/office/officeart/2005/8/layout/hierarchy4"/>
    <dgm:cxn modelId="{71C92037-56EB-314A-83DE-29949F09F101}" type="presParOf" srcId="{E27FCB4E-E5C4-C04D-989C-AE5A4B5CF812}" destId="{A2602024-C522-B341-8B57-68C7FA36BD52}" srcOrd="5" destOrd="0" presId="urn:microsoft.com/office/officeart/2005/8/layout/hierarchy4"/>
    <dgm:cxn modelId="{D1FAC2F1-5DD8-1B45-BC25-54EFF6BA5422}" type="presParOf" srcId="{E27FCB4E-E5C4-C04D-989C-AE5A4B5CF812}" destId="{7D46F13E-0D02-B149-8278-60D22349C531}" srcOrd="6" destOrd="0" presId="urn:microsoft.com/office/officeart/2005/8/layout/hierarchy4"/>
    <dgm:cxn modelId="{568A7E04-AA25-9F42-8E5D-49FA14192CF8}" type="presParOf" srcId="{7D46F13E-0D02-B149-8278-60D22349C531}" destId="{1162F39A-0FCF-B049-8E53-F3BC02E9FF25}" srcOrd="0" destOrd="0" presId="urn:microsoft.com/office/officeart/2005/8/layout/hierarchy4"/>
    <dgm:cxn modelId="{23143B78-FAAC-5742-ABE9-C19432FAC00A}" type="presParOf" srcId="{7D46F13E-0D02-B149-8278-60D22349C531}" destId="{0B59929C-A0CC-5C4C-BDFF-F52F49488D15}" srcOrd="1" destOrd="0" presId="urn:microsoft.com/office/officeart/2005/8/layout/hierarchy4"/>
    <dgm:cxn modelId="{E6C57D66-54FA-E84B-A7C3-9C895495E7FF}" type="presParOf" srcId="{E27FCB4E-E5C4-C04D-989C-AE5A4B5CF812}" destId="{ECE43372-1692-E84B-B9A8-C0B8234DF98E}" srcOrd="7" destOrd="0" presId="urn:microsoft.com/office/officeart/2005/8/layout/hierarchy4"/>
    <dgm:cxn modelId="{BD8CB70A-9281-F843-B1F4-CE4B7C87E93D}" type="presParOf" srcId="{E27FCB4E-E5C4-C04D-989C-AE5A4B5CF812}" destId="{653D89EE-2504-C546-8C56-FBE5CD7321FC}" srcOrd="8" destOrd="0" presId="urn:microsoft.com/office/officeart/2005/8/layout/hierarchy4"/>
    <dgm:cxn modelId="{7BFDA317-874B-BF4A-8C4A-4BFF24242A40}" type="presParOf" srcId="{653D89EE-2504-C546-8C56-FBE5CD7321FC}" destId="{328601EF-5085-8F43-BAB1-84DB9A479CD0}" srcOrd="0" destOrd="0" presId="urn:microsoft.com/office/officeart/2005/8/layout/hierarchy4"/>
    <dgm:cxn modelId="{36BCC7E7-70A0-874C-9269-3FE62FE87A62}"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ln w="12700" cmpd="sng">
          <a:solidFill>
            <a:schemeClr val="tx1"/>
          </a:solidFill>
        </a:ln>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821EB73E-484D-A74A-B750-E040787A696A}" type="presOf" srcId="{45BBCF52-914C-5044-A642-1464EAE861FB}" destId="{C16D86BE-385C-3246-83F5-02210399D39C}" srcOrd="0" destOrd="0" presId="urn:microsoft.com/office/officeart/2005/8/layout/hierarchy4"/>
    <dgm:cxn modelId="{1F00F71E-9FB2-7742-96E3-29EDEFAD44DE}" type="presOf" srcId="{3841BEE1-6C89-7944-9CC6-6D3BD98696E1}" destId="{47948BDF-471D-6F49-954E-BB9B371EAD58}" srcOrd="0" destOrd="0" presId="urn:microsoft.com/office/officeart/2005/8/layout/hierarchy4"/>
    <dgm:cxn modelId="{9FF33684-DBBC-7248-BA7F-25AF285B8929}"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B8AA5B93-03C3-304F-997E-6E238CA981FC}" type="presOf" srcId="{9221B785-1632-6C4F-B356-4BFB2A6565E7}" destId="{1162F39A-0FCF-B049-8E53-F3BC02E9FF25}" srcOrd="0" destOrd="0" presId="urn:microsoft.com/office/officeart/2005/8/layout/hierarchy4"/>
    <dgm:cxn modelId="{9DC3C681-3D79-D14D-98C2-7D869E4C6FCA}" type="presOf" srcId="{F9A51063-03DD-1149-B2BD-81E3D7EED74B}" destId="{328601EF-5085-8F43-BAB1-84DB9A479CD0}" srcOrd="0" destOrd="0" presId="urn:microsoft.com/office/officeart/2005/8/layout/hierarchy4"/>
    <dgm:cxn modelId="{521EB065-6D6C-3349-9B83-F732C1557E54}" type="presOf" srcId="{13CD464B-0ECA-F545-87A3-49F373AB74DD}" destId="{C78B3069-F0B9-E64C-B241-2285B0DD9B8A}"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E9C3EF9A-3D37-7A42-A3F0-4C4846B22DA0}" type="presOf" srcId="{9F5A8A1A-21AA-6348-B11E-7FE1C5D9A096}" destId="{4E744DD1-9D48-C246-912B-5895D20F1535}" srcOrd="0" destOrd="0" presId="urn:microsoft.com/office/officeart/2005/8/layout/hierarchy4"/>
    <dgm:cxn modelId="{A93F133A-BDD9-D442-92F9-5A9AFAB81EDE}" type="presOf" srcId="{DF41C492-9B21-EA40-AE96-5219621F9493}" destId="{20F48AF7-065E-0143-9CC6-978C2DD94C68}"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5" destOrd="0" parTransId="{2DEB431F-1B94-184E-9DBF-3B218D939718}" sibTransId="{5DFD91F9-39FA-784D-B45C-C93C05E8504F}"/>
    <dgm:cxn modelId="{728CD193-BA8B-A343-92BE-F3F991392436}" type="presParOf" srcId="{64E112A2-A0A9-2548-BE88-BE2AB2D7DA19}" destId="{284FD2F1-495A-B349-95C7-0278135238B4}" srcOrd="0" destOrd="0" presId="urn:microsoft.com/office/officeart/2005/8/layout/hierarchy4"/>
    <dgm:cxn modelId="{58EAAAD8-E6EE-5E4A-93B6-3333F8DBF8B5}" type="presParOf" srcId="{284FD2F1-495A-B349-95C7-0278135238B4}" destId="{4E744DD1-9D48-C246-912B-5895D20F1535}" srcOrd="0" destOrd="0" presId="urn:microsoft.com/office/officeart/2005/8/layout/hierarchy4"/>
    <dgm:cxn modelId="{77DCD2B8-9E69-EA48-B490-D88C6EC230CA}" type="presParOf" srcId="{284FD2F1-495A-B349-95C7-0278135238B4}" destId="{148B81B1-E4A0-2741-BFDA-B7927B0C6ADC}" srcOrd="1" destOrd="0" presId="urn:microsoft.com/office/officeart/2005/8/layout/hierarchy4"/>
    <dgm:cxn modelId="{DE89158B-619B-D944-9BB6-625D0EA7F410}" type="presParOf" srcId="{284FD2F1-495A-B349-95C7-0278135238B4}" destId="{E27FCB4E-E5C4-C04D-989C-AE5A4B5CF812}" srcOrd="2" destOrd="0" presId="urn:microsoft.com/office/officeart/2005/8/layout/hierarchy4"/>
    <dgm:cxn modelId="{4D01D5F1-C6D0-E84F-8DE9-B217D5149DC8}" type="presParOf" srcId="{E27FCB4E-E5C4-C04D-989C-AE5A4B5CF812}" destId="{37569429-CB50-7549-AD78-919EB8AEA8FF}" srcOrd="0" destOrd="0" presId="urn:microsoft.com/office/officeart/2005/8/layout/hierarchy4"/>
    <dgm:cxn modelId="{5DE1D8B2-C9C3-5C49-BA63-BED6A3DFD511}" type="presParOf" srcId="{37569429-CB50-7549-AD78-919EB8AEA8FF}" destId="{C16D86BE-385C-3246-83F5-02210399D39C}" srcOrd="0" destOrd="0" presId="urn:microsoft.com/office/officeart/2005/8/layout/hierarchy4"/>
    <dgm:cxn modelId="{26FA657F-C041-8647-9D83-1E859B783D85}" type="presParOf" srcId="{37569429-CB50-7549-AD78-919EB8AEA8FF}" destId="{08C996D8-FF26-EB4E-B500-DE44DAA69065}" srcOrd="1" destOrd="0" presId="urn:microsoft.com/office/officeart/2005/8/layout/hierarchy4"/>
    <dgm:cxn modelId="{56B0CA81-6C78-6D43-8099-398565D14DEC}" type="presParOf" srcId="{E27FCB4E-E5C4-C04D-989C-AE5A4B5CF812}" destId="{5F19FD0F-BF81-5745-9B07-91EBBF8DD371}" srcOrd="1" destOrd="0" presId="urn:microsoft.com/office/officeart/2005/8/layout/hierarchy4"/>
    <dgm:cxn modelId="{D5457276-EB3F-FC4D-A68F-D5B55FA46AF9}" type="presParOf" srcId="{E27FCB4E-E5C4-C04D-989C-AE5A4B5CF812}" destId="{B69B5A1D-589F-6644-BCDC-0C70C896F858}" srcOrd="2" destOrd="0" presId="urn:microsoft.com/office/officeart/2005/8/layout/hierarchy4"/>
    <dgm:cxn modelId="{646B3A5E-C1B0-8546-B103-C99602CE50B0}" type="presParOf" srcId="{B69B5A1D-589F-6644-BCDC-0C70C896F858}" destId="{47948BDF-471D-6F49-954E-BB9B371EAD58}" srcOrd="0" destOrd="0" presId="urn:microsoft.com/office/officeart/2005/8/layout/hierarchy4"/>
    <dgm:cxn modelId="{1A72CF8D-398E-F34E-B3BF-7859CDFB7C0D}" type="presParOf" srcId="{B69B5A1D-589F-6644-BCDC-0C70C896F858}" destId="{32C35E24-9F0D-074B-9CAC-76C59BEBD13D}" srcOrd="1" destOrd="0" presId="urn:microsoft.com/office/officeart/2005/8/layout/hierarchy4"/>
    <dgm:cxn modelId="{AADFE6A9-B974-A949-9852-60B9C418B32F}" type="presParOf" srcId="{E27FCB4E-E5C4-C04D-989C-AE5A4B5CF812}" destId="{AE8376FE-1F0F-1342-A837-D8A7A3DF674D}" srcOrd="3" destOrd="0" presId="urn:microsoft.com/office/officeart/2005/8/layout/hierarchy4"/>
    <dgm:cxn modelId="{CBF5D5B8-2B58-A64A-8D5B-BB77BBA34BA3}" type="presParOf" srcId="{E27FCB4E-E5C4-C04D-989C-AE5A4B5CF812}" destId="{2F77220E-0DC0-4C4B-927D-2912D7CC7BB9}" srcOrd="4" destOrd="0" presId="urn:microsoft.com/office/officeart/2005/8/layout/hierarchy4"/>
    <dgm:cxn modelId="{ADA423FE-41C2-A246-9F16-99C74AB20599}" type="presParOf" srcId="{2F77220E-0DC0-4C4B-927D-2912D7CC7BB9}" destId="{C78B3069-F0B9-E64C-B241-2285B0DD9B8A}" srcOrd="0" destOrd="0" presId="urn:microsoft.com/office/officeart/2005/8/layout/hierarchy4"/>
    <dgm:cxn modelId="{9BF98D7C-E5BE-8049-8A11-64A6F45F40A4}" type="presParOf" srcId="{2F77220E-0DC0-4C4B-927D-2912D7CC7BB9}" destId="{249D2430-D69A-AC49-BDE6-36E80EC3D02D}" srcOrd="1" destOrd="0" presId="urn:microsoft.com/office/officeart/2005/8/layout/hierarchy4"/>
    <dgm:cxn modelId="{368C2AA3-3521-124B-95C8-EAB042421DCD}" type="presParOf" srcId="{E27FCB4E-E5C4-C04D-989C-AE5A4B5CF812}" destId="{A2602024-C522-B341-8B57-68C7FA36BD52}" srcOrd="5" destOrd="0" presId="urn:microsoft.com/office/officeart/2005/8/layout/hierarchy4"/>
    <dgm:cxn modelId="{7889E36A-6BAD-EE4F-B59C-660C47129D65}" type="presParOf" srcId="{E27FCB4E-E5C4-C04D-989C-AE5A4B5CF812}" destId="{A944CABF-0471-AE42-A3D3-F78C3E904DA0}" srcOrd="6" destOrd="0" presId="urn:microsoft.com/office/officeart/2005/8/layout/hierarchy4"/>
    <dgm:cxn modelId="{A175BBB2-0733-9644-9692-6B0F2E4AF6ED}" type="presParOf" srcId="{A944CABF-0471-AE42-A3D3-F78C3E904DA0}" destId="{20F48AF7-065E-0143-9CC6-978C2DD94C68}" srcOrd="0" destOrd="0" presId="urn:microsoft.com/office/officeart/2005/8/layout/hierarchy4"/>
    <dgm:cxn modelId="{707C79C5-1A80-3841-8B50-AE4C51D6A5FA}" type="presParOf" srcId="{A944CABF-0471-AE42-A3D3-F78C3E904DA0}" destId="{8D5F77A3-CBAE-5C4B-A5AE-49E698D4D1CE}" srcOrd="1" destOrd="0" presId="urn:microsoft.com/office/officeart/2005/8/layout/hierarchy4"/>
    <dgm:cxn modelId="{F2963260-284D-3C44-B6B7-784542C53AE6}" type="presParOf" srcId="{E27FCB4E-E5C4-C04D-989C-AE5A4B5CF812}" destId="{6C3FB92F-31C2-BC4B-9EBC-91AD1ABDF6A1}" srcOrd="7" destOrd="0" presId="urn:microsoft.com/office/officeart/2005/8/layout/hierarchy4"/>
    <dgm:cxn modelId="{CAA026D9-F406-CC48-A740-6625C9F57A16}" type="presParOf" srcId="{E27FCB4E-E5C4-C04D-989C-AE5A4B5CF812}" destId="{7D46F13E-0D02-B149-8278-60D22349C531}" srcOrd="8" destOrd="0" presId="urn:microsoft.com/office/officeart/2005/8/layout/hierarchy4"/>
    <dgm:cxn modelId="{0A61A33D-8353-4E4B-919B-08DA5F63CE3B}" type="presParOf" srcId="{7D46F13E-0D02-B149-8278-60D22349C531}" destId="{1162F39A-0FCF-B049-8E53-F3BC02E9FF25}" srcOrd="0" destOrd="0" presId="urn:microsoft.com/office/officeart/2005/8/layout/hierarchy4"/>
    <dgm:cxn modelId="{6D2B0612-DFCE-9548-BC37-9E75FAC020F3}" type="presParOf" srcId="{7D46F13E-0D02-B149-8278-60D22349C531}" destId="{0B59929C-A0CC-5C4C-BDFF-F52F49488D15}" srcOrd="1" destOrd="0" presId="urn:microsoft.com/office/officeart/2005/8/layout/hierarchy4"/>
    <dgm:cxn modelId="{8E063625-EC79-3744-83DD-5F2BA4A09D36}" type="presParOf" srcId="{E27FCB4E-E5C4-C04D-989C-AE5A4B5CF812}" destId="{ECE43372-1692-E84B-B9A8-C0B8234DF98E}" srcOrd="9" destOrd="0" presId="urn:microsoft.com/office/officeart/2005/8/layout/hierarchy4"/>
    <dgm:cxn modelId="{3E19189E-8D6A-884B-95EA-14EA7372DA93}" type="presParOf" srcId="{E27FCB4E-E5C4-C04D-989C-AE5A4B5CF812}" destId="{653D89EE-2504-C546-8C56-FBE5CD7321FC}" srcOrd="10" destOrd="0" presId="urn:microsoft.com/office/officeart/2005/8/layout/hierarchy4"/>
    <dgm:cxn modelId="{98924A4C-F43C-CB48-8A04-3D640FBEF4AA}" type="presParOf" srcId="{653D89EE-2504-C546-8C56-FBE5CD7321FC}" destId="{328601EF-5085-8F43-BAB1-84DB9A479CD0}" srcOrd="0" destOrd="0" presId="urn:microsoft.com/office/officeart/2005/8/layout/hierarchy4"/>
    <dgm:cxn modelId="{D6AE0435-02CF-1E44-B8CC-C9FE08F1F7C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E90D787B-E936-824D-A2B8-04EE97FD26C3}" type="presOf" srcId="{8BF1612B-335B-5F41-AFD8-7A43F570E72B}" destId="{64E112A2-A0A9-2548-BE88-BE2AB2D7DA19}" srcOrd="0" destOrd="0" presId="urn:microsoft.com/office/officeart/2005/8/layout/hierarchy4"/>
    <dgm:cxn modelId="{2AFAA10F-3BF5-2E44-8BF7-EC6638E3FB3A}"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C74604DD-4A41-2748-B39E-C841B6A049F2}" type="presParOf" srcId="{64E112A2-A0A9-2548-BE88-BE2AB2D7DA19}" destId="{1B6D1FC8-749E-6D4D-9D32-98BB24FAEEC5}" srcOrd="0" destOrd="0" presId="urn:microsoft.com/office/officeart/2005/8/layout/hierarchy4"/>
    <dgm:cxn modelId="{0E28F4CB-67D8-934F-B679-317B4300DD3C}" type="presParOf" srcId="{1B6D1FC8-749E-6D4D-9D32-98BB24FAEEC5}" destId="{8DF400C8-E9A3-F043-B042-65DD24D52E49}" srcOrd="0" destOrd="0" presId="urn:microsoft.com/office/officeart/2005/8/layout/hierarchy4"/>
    <dgm:cxn modelId="{91A8E09B-84D2-F142-9403-F3D0E991F0EB}"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8F16DB39-9B0A-9041-892E-F5FB1E8F376D}" type="presOf" srcId="{3841BEE1-6C89-7944-9CC6-6D3BD98696E1}" destId="{47948BDF-471D-6F49-954E-BB9B371EAD58}" srcOrd="0" destOrd="0" presId="urn:microsoft.com/office/officeart/2005/8/layout/hierarchy4"/>
    <dgm:cxn modelId="{3C824392-884A-264F-B742-1AC497BF4417}" type="presOf" srcId="{45BBCF52-914C-5044-A642-1464EAE861FB}" destId="{C16D86BE-385C-3246-83F5-02210399D39C}" srcOrd="0" destOrd="0" presId="urn:microsoft.com/office/officeart/2005/8/layout/hierarchy4"/>
    <dgm:cxn modelId="{24CE72D3-CDC5-AF40-82E2-0357F18332E9}" type="presOf" srcId="{9F5A8A1A-21AA-6348-B11E-7FE1C5D9A096}" destId="{4E744DD1-9D48-C246-912B-5895D20F153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15A7DAA0-DA3D-5A4A-B92B-1EF3357F881C}" type="presOf" srcId="{F9A51063-03DD-1149-B2BD-81E3D7EED74B}" destId="{328601EF-5085-8F43-BAB1-84DB9A479CD0}" srcOrd="0" destOrd="0" presId="urn:microsoft.com/office/officeart/2005/8/layout/hierarchy4"/>
    <dgm:cxn modelId="{65B9B360-5BBF-044B-88D7-A10F43FA3DAA}" type="presOf" srcId="{8BF1612B-335B-5F41-AFD8-7A43F570E72B}" destId="{64E112A2-A0A9-2548-BE88-BE2AB2D7DA19}"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A055F985-6A1B-6242-8C75-D4435FEBD19A}" type="presOf" srcId="{13CD464B-0ECA-F545-87A3-49F373AB74DD}" destId="{C78B3069-F0B9-E64C-B241-2285B0DD9B8A}" srcOrd="0" destOrd="0" presId="urn:microsoft.com/office/officeart/2005/8/layout/hierarchy4"/>
    <dgm:cxn modelId="{F6BA62FE-ACFD-3741-A628-51982C05A30F}"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98F3F6CC-044D-BF46-B39A-C353EB5FFCF2}" type="presParOf" srcId="{64E112A2-A0A9-2548-BE88-BE2AB2D7DA19}" destId="{284FD2F1-495A-B349-95C7-0278135238B4}" srcOrd="0" destOrd="0" presId="urn:microsoft.com/office/officeart/2005/8/layout/hierarchy4"/>
    <dgm:cxn modelId="{DD26330B-8D34-9D43-8AB3-3786ADCC4089}" type="presParOf" srcId="{284FD2F1-495A-B349-95C7-0278135238B4}" destId="{4E744DD1-9D48-C246-912B-5895D20F1535}" srcOrd="0" destOrd="0" presId="urn:microsoft.com/office/officeart/2005/8/layout/hierarchy4"/>
    <dgm:cxn modelId="{B2C2A32E-5E98-8F40-A4AA-3B3A2E145D3F}" type="presParOf" srcId="{284FD2F1-495A-B349-95C7-0278135238B4}" destId="{148B81B1-E4A0-2741-BFDA-B7927B0C6ADC}" srcOrd="1" destOrd="0" presId="urn:microsoft.com/office/officeart/2005/8/layout/hierarchy4"/>
    <dgm:cxn modelId="{D9B75918-364D-8046-8F34-AC46A9D032DB}" type="presParOf" srcId="{284FD2F1-495A-B349-95C7-0278135238B4}" destId="{E27FCB4E-E5C4-C04D-989C-AE5A4B5CF812}" srcOrd="2" destOrd="0" presId="urn:microsoft.com/office/officeart/2005/8/layout/hierarchy4"/>
    <dgm:cxn modelId="{FB5B298E-01DB-C544-9A5C-137637F4C807}" type="presParOf" srcId="{E27FCB4E-E5C4-C04D-989C-AE5A4B5CF812}" destId="{37569429-CB50-7549-AD78-919EB8AEA8FF}" srcOrd="0" destOrd="0" presId="urn:microsoft.com/office/officeart/2005/8/layout/hierarchy4"/>
    <dgm:cxn modelId="{5BFB7B28-1CC6-6043-AC2B-89CF7C02132D}" type="presParOf" srcId="{37569429-CB50-7549-AD78-919EB8AEA8FF}" destId="{C16D86BE-385C-3246-83F5-02210399D39C}" srcOrd="0" destOrd="0" presId="urn:microsoft.com/office/officeart/2005/8/layout/hierarchy4"/>
    <dgm:cxn modelId="{1BD3D8C2-0FCA-6E48-8C9A-ACD9BABEF804}" type="presParOf" srcId="{37569429-CB50-7549-AD78-919EB8AEA8FF}" destId="{08C996D8-FF26-EB4E-B500-DE44DAA69065}" srcOrd="1" destOrd="0" presId="urn:microsoft.com/office/officeart/2005/8/layout/hierarchy4"/>
    <dgm:cxn modelId="{22A51418-DD9B-7043-9557-F6A5AAF759DB}" type="presParOf" srcId="{E27FCB4E-E5C4-C04D-989C-AE5A4B5CF812}" destId="{5F19FD0F-BF81-5745-9B07-91EBBF8DD371}" srcOrd="1" destOrd="0" presId="urn:microsoft.com/office/officeart/2005/8/layout/hierarchy4"/>
    <dgm:cxn modelId="{3F4AC200-6394-364C-B08F-A7F70E9154CD}" type="presParOf" srcId="{E27FCB4E-E5C4-C04D-989C-AE5A4B5CF812}" destId="{B69B5A1D-589F-6644-BCDC-0C70C896F858}" srcOrd="2" destOrd="0" presId="urn:microsoft.com/office/officeart/2005/8/layout/hierarchy4"/>
    <dgm:cxn modelId="{6C0C9E4B-5B69-2849-AE58-EE21C49B1178}" type="presParOf" srcId="{B69B5A1D-589F-6644-BCDC-0C70C896F858}" destId="{47948BDF-471D-6F49-954E-BB9B371EAD58}" srcOrd="0" destOrd="0" presId="urn:microsoft.com/office/officeart/2005/8/layout/hierarchy4"/>
    <dgm:cxn modelId="{121501B7-6AD5-7E45-B0AF-6F505F57F087}" type="presParOf" srcId="{B69B5A1D-589F-6644-BCDC-0C70C896F858}" destId="{32C35E24-9F0D-074B-9CAC-76C59BEBD13D}" srcOrd="1" destOrd="0" presId="urn:microsoft.com/office/officeart/2005/8/layout/hierarchy4"/>
    <dgm:cxn modelId="{0B554369-0003-3940-B22C-5EE9A8E5DF0C}" type="presParOf" srcId="{E27FCB4E-E5C4-C04D-989C-AE5A4B5CF812}" destId="{AE8376FE-1F0F-1342-A837-D8A7A3DF674D}" srcOrd="3" destOrd="0" presId="urn:microsoft.com/office/officeart/2005/8/layout/hierarchy4"/>
    <dgm:cxn modelId="{A908BF43-BDF8-854B-A4B8-A3C39C98CC60}" type="presParOf" srcId="{E27FCB4E-E5C4-C04D-989C-AE5A4B5CF812}" destId="{2F77220E-0DC0-4C4B-927D-2912D7CC7BB9}" srcOrd="4" destOrd="0" presId="urn:microsoft.com/office/officeart/2005/8/layout/hierarchy4"/>
    <dgm:cxn modelId="{492FA8CA-A1FD-EF4F-BE5E-CF0ED7FBEF34}" type="presParOf" srcId="{2F77220E-0DC0-4C4B-927D-2912D7CC7BB9}" destId="{C78B3069-F0B9-E64C-B241-2285B0DD9B8A}" srcOrd="0" destOrd="0" presId="urn:microsoft.com/office/officeart/2005/8/layout/hierarchy4"/>
    <dgm:cxn modelId="{6F8441B2-CB72-A84E-BA3B-849A23929AAE}" type="presParOf" srcId="{2F77220E-0DC0-4C4B-927D-2912D7CC7BB9}" destId="{249D2430-D69A-AC49-BDE6-36E80EC3D02D}" srcOrd="1" destOrd="0" presId="urn:microsoft.com/office/officeart/2005/8/layout/hierarchy4"/>
    <dgm:cxn modelId="{FB6CAC6C-97B0-8D48-9C9B-819D8C0A25DF}" type="presParOf" srcId="{E27FCB4E-E5C4-C04D-989C-AE5A4B5CF812}" destId="{A2602024-C522-B341-8B57-68C7FA36BD52}" srcOrd="5" destOrd="0" presId="urn:microsoft.com/office/officeart/2005/8/layout/hierarchy4"/>
    <dgm:cxn modelId="{DE4C035D-A30C-C543-93A7-5241DC4D95B2}" type="presParOf" srcId="{E27FCB4E-E5C4-C04D-989C-AE5A4B5CF812}" destId="{7D46F13E-0D02-B149-8278-60D22349C531}" srcOrd="6" destOrd="0" presId="urn:microsoft.com/office/officeart/2005/8/layout/hierarchy4"/>
    <dgm:cxn modelId="{B3A1728A-2DB8-E742-9CCD-8E86061B7D11}" type="presParOf" srcId="{7D46F13E-0D02-B149-8278-60D22349C531}" destId="{1162F39A-0FCF-B049-8E53-F3BC02E9FF25}" srcOrd="0" destOrd="0" presId="urn:microsoft.com/office/officeart/2005/8/layout/hierarchy4"/>
    <dgm:cxn modelId="{63EBBAF0-23B2-3445-8B61-FE5D4B31816B}" type="presParOf" srcId="{7D46F13E-0D02-B149-8278-60D22349C531}" destId="{0B59929C-A0CC-5C4C-BDFF-F52F49488D15}" srcOrd="1" destOrd="0" presId="urn:microsoft.com/office/officeart/2005/8/layout/hierarchy4"/>
    <dgm:cxn modelId="{2E44D6E8-F6F0-F14A-8ADA-54F696DC2DB6}" type="presParOf" srcId="{E27FCB4E-E5C4-C04D-989C-AE5A4B5CF812}" destId="{ECE43372-1692-E84B-B9A8-C0B8234DF98E}" srcOrd="7" destOrd="0" presId="urn:microsoft.com/office/officeart/2005/8/layout/hierarchy4"/>
    <dgm:cxn modelId="{96C3EB4C-9E9A-9248-8F27-8A2B6221F5A3}" type="presParOf" srcId="{E27FCB4E-E5C4-C04D-989C-AE5A4B5CF812}" destId="{653D89EE-2504-C546-8C56-FBE5CD7321FC}" srcOrd="8" destOrd="0" presId="urn:microsoft.com/office/officeart/2005/8/layout/hierarchy4"/>
    <dgm:cxn modelId="{56CE7FC3-0FDE-524C-B868-8240C8277D41}" type="presParOf" srcId="{653D89EE-2504-C546-8C56-FBE5CD7321FC}" destId="{328601EF-5085-8F43-BAB1-84DB9A479CD0}" srcOrd="0" destOrd="0" presId="urn:microsoft.com/office/officeart/2005/8/layout/hierarchy4"/>
    <dgm:cxn modelId="{B01374B0-4922-C645-B8ED-48C6CDD56EFC}"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86E0E65-5BBB-1B4A-A497-D943E30CFDF0}" type="presOf" srcId="{3841BEE1-6C89-7944-9CC6-6D3BD98696E1}" destId="{47948BDF-471D-6F49-954E-BB9B371EAD58}" srcOrd="0" destOrd="0" presId="urn:microsoft.com/office/officeart/2005/8/layout/hierarchy4"/>
    <dgm:cxn modelId="{EFA2ECD1-FE15-864A-9D4C-4BC18EE9E659}" type="presOf" srcId="{8BF1612B-335B-5F41-AFD8-7A43F570E72B}" destId="{64E112A2-A0A9-2548-BE88-BE2AB2D7DA19}" srcOrd="0" destOrd="0" presId="urn:microsoft.com/office/officeart/2005/8/layout/hierarchy4"/>
    <dgm:cxn modelId="{2A600AAB-7234-3343-BCC0-BFB080802FFB}" type="presOf" srcId="{13CD464B-0ECA-F545-87A3-49F373AB74DD}" destId="{C78B3069-F0B9-E64C-B241-2285B0DD9B8A}"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D76CB437-C8FE-C446-8FDF-845EA73C1F88}" srcId="{9F5A8A1A-21AA-6348-B11E-7FE1C5D9A096}" destId="{9221B785-1632-6C4F-B356-4BFB2A6565E7}" srcOrd="4" destOrd="0" parTransId="{BCB91D1E-89DC-DC4B-BB96-39BFEE146146}" sibTransId="{8ADE5418-E02B-224A-BF5B-A5978632067B}"/>
    <dgm:cxn modelId="{6924473E-984D-2D42-8A7D-E0E6BFF0110A}" type="presOf" srcId="{DF41C492-9B21-EA40-AE96-5219621F9493}" destId="{20F48AF7-065E-0143-9CC6-978C2DD94C68}"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B497F630-1548-4745-ADDB-4B3917535CE7}" type="presOf" srcId="{9F5A8A1A-21AA-6348-B11E-7FE1C5D9A096}" destId="{4E744DD1-9D48-C246-912B-5895D20F1535}"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90C2B602-F12F-E645-AF06-D3B2247247D4}" type="presOf" srcId="{45BBCF52-914C-5044-A642-1464EAE861FB}" destId="{C16D86BE-385C-3246-83F5-02210399D39C}" srcOrd="0" destOrd="0" presId="urn:microsoft.com/office/officeart/2005/8/layout/hierarchy4"/>
    <dgm:cxn modelId="{610FDE86-454B-E64B-9717-E4A47FDFA9C8}"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A99D5D8B-BB45-0E49-AAFF-DA351E23F6BA}" type="presOf" srcId="{F9A51063-03DD-1149-B2BD-81E3D7EED74B}" destId="{328601EF-5085-8F43-BAB1-84DB9A479CD0}" srcOrd="0" destOrd="0" presId="urn:microsoft.com/office/officeart/2005/8/layout/hierarchy4"/>
    <dgm:cxn modelId="{4579DF9D-D251-BB4B-BD47-929AA8CE3809}" type="presParOf" srcId="{64E112A2-A0A9-2548-BE88-BE2AB2D7DA19}" destId="{284FD2F1-495A-B349-95C7-0278135238B4}" srcOrd="0" destOrd="0" presId="urn:microsoft.com/office/officeart/2005/8/layout/hierarchy4"/>
    <dgm:cxn modelId="{C14B09AA-AD7B-C443-909F-52462A4CFD3C}" type="presParOf" srcId="{284FD2F1-495A-B349-95C7-0278135238B4}" destId="{4E744DD1-9D48-C246-912B-5895D20F1535}" srcOrd="0" destOrd="0" presId="urn:microsoft.com/office/officeart/2005/8/layout/hierarchy4"/>
    <dgm:cxn modelId="{96EE9A39-05DB-D449-8AD4-D9B7F8A5C63F}" type="presParOf" srcId="{284FD2F1-495A-B349-95C7-0278135238B4}" destId="{148B81B1-E4A0-2741-BFDA-B7927B0C6ADC}" srcOrd="1" destOrd="0" presId="urn:microsoft.com/office/officeart/2005/8/layout/hierarchy4"/>
    <dgm:cxn modelId="{A72D6047-9E2C-C748-844E-9EB1143E3A62}" type="presParOf" srcId="{284FD2F1-495A-B349-95C7-0278135238B4}" destId="{E27FCB4E-E5C4-C04D-989C-AE5A4B5CF812}" srcOrd="2" destOrd="0" presId="urn:microsoft.com/office/officeart/2005/8/layout/hierarchy4"/>
    <dgm:cxn modelId="{34FA27BA-EF48-D04B-B26A-A9626EEFBD20}" type="presParOf" srcId="{E27FCB4E-E5C4-C04D-989C-AE5A4B5CF812}" destId="{37569429-CB50-7549-AD78-919EB8AEA8FF}" srcOrd="0" destOrd="0" presId="urn:microsoft.com/office/officeart/2005/8/layout/hierarchy4"/>
    <dgm:cxn modelId="{723873C1-33D6-D44D-AB68-4ED5EA6FD397}" type="presParOf" srcId="{37569429-CB50-7549-AD78-919EB8AEA8FF}" destId="{C16D86BE-385C-3246-83F5-02210399D39C}" srcOrd="0" destOrd="0" presId="urn:microsoft.com/office/officeart/2005/8/layout/hierarchy4"/>
    <dgm:cxn modelId="{82F370EA-F23C-E241-BC70-F51D8D3DE9D8}" type="presParOf" srcId="{37569429-CB50-7549-AD78-919EB8AEA8FF}" destId="{08C996D8-FF26-EB4E-B500-DE44DAA69065}" srcOrd="1" destOrd="0" presId="urn:microsoft.com/office/officeart/2005/8/layout/hierarchy4"/>
    <dgm:cxn modelId="{F384A2E2-65EC-304C-8558-ABDC08F52288}" type="presParOf" srcId="{E27FCB4E-E5C4-C04D-989C-AE5A4B5CF812}" destId="{5F19FD0F-BF81-5745-9B07-91EBBF8DD371}" srcOrd="1" destOrd="0" presId="urn:microsoft.com/office/officeart/2005/8/layout/hierarchy4"/>
    <dgm:cxn modelId="{37B44B19-42E9-944F-9612-BA78DD5E7A23}" type="presParOf" srcId="{E27FCB4E-E5C4-C04D-989C-AE5A4B5CF812}" destId="{B69B5A1D-589F-6644-BCDC-0C70C896F858}" srcOrd="2" destOrd="0" presId="urn:microsoft.com/office/officeart/2005/8/layout/hierarchy4"/>
    <dgm:cxn modelId="{F37695AE-4100-7440-9EC9-DAB53A31DAD7}" type="presParOf" srcId="{B69B5A1D-589F-6644-BCDC-0C70C896F858}" destId="{47948BDF-471D-6F49-954E-BB9B371EAD58}" srcOrd="0" destOrd="0" presId="urn:microsoft.com/office/officeart/2005/8/layout/hierarchy4"/>
    <dgm:cxn modelId="{25815579-C656-3A40-90BD-CB112E58C039}" type="presParOf" srcId="{B69B5A1D-589F-6644-BCDC-0C70C896F858}" destId="{32C35E24-9F0D-074B-9CAC-76C59BEBD13D}" srcOrd="1" destOrd="0" presId="urn:microsoft.com/office/officeart/2005/8/layout/hierarchy4"/>
    <dgm:cxn modelId="{B6FDD5FF-8E8D-DB41-A533-67A582EAAE5F}" type="presParOf" srcId="{E27FCB4E-E5C4-C04D-989C-AE5A4B5CF812}" destId="{AE8376FE-1F0F-1342-A837-D8A7A3DF674D}" srcOrd="3" destOrd="0" presId="urn:microsoft.com/office/officeart/2005/8/layout/hierarchy4"/>
    <dgm:cxn modelId="{98663EBD-B028-644A-8C0B-FBA8ECFF8290}" type="presParOf" srcId="{E27FCB4E-E5C4-C04D-989C-AE5A4B5CF812}" destId="{2F77220E-0DC0-4C4B-927D-2912D7CC7BB9}" srcOrd="4" destOrd="0" presId="urn:microsoft.com/office/officeart/2005/8/layout/hierarchy4"/>
    <dgm:cxn modelId="{8C6B526B-571F-274A-8F38-3113BA8A920B}" type="presParOf" srcId="{2F77220E-0DC0-4C4B-927D-2912D7CC7BB9}" destId="{C78B3069-F0B9-E64C-B241-2285B0DD9B8A}" srcOrd="0" destOrd="0" presId="urn:microsoft.com/office/officeart/2005/8/layout/hierarchy4"/>
    <dgm:cxn modelId="{7B088131-2EE4-7040-B148-A01C6F0F8509}" type="presParOf" srcId="{2F77220E-0DC0-4C4B-927D-2912D7CC7BB9}" destId="{249D2430-D69A-AC49-BDE6-36E80EC3D02D}" srcOrd="1" destOrd="0" presId="urn:microsoft.com/office/officeart/2005/8/layout/hierarchy4"/>
    <dgm:cxn modelId="{2C5D0DE6-C3E1-034F-8C01-9970DAD6AC20}" type="presParOf" srcId="{E27FCB4E-E5C4-C04D-989C-AE5A4B5CF812}" destId="{A2602024-C522-B341-8B57-68C7FA36BD52}" srcOrd="5" destOrd="0" presId="urn:microsoft.com/office/officeart/2005/8/layout/hierarchy4"/>
    <dgm:cxn modelId="{9B15970C-0106-5A4F-97C2-886DCF0EFAF0}" type="presParOf" srcId="{E27FCB4E-E5C4-C04D-989C-AE5A4B5CF812}" destId="{A944CABF-0471-AE42-A3D3-F78C3E904DA0}" srcOrd="6" destOrd="0" presId="urn:microsoft.com/office/officeart/2005/8/layout/hierarchy4"/>
    <dgm:cxn modelId="{44A347EE-5297-9A4E-8E5E-D7076D034691}" type="presParOf" srcId="{A944CABF-0471-AE42-A3D3-F78C3E904DA0}" destId="{20F48AF7-065E-0143-9CC6-978C2DD94C68}" srcOrd="0" destOrd="0" presId="urn:microsoft.com/office/officeart/2005/8/layout/hierarchy4"/>
    <dgm:cxn modelId="{423FDF41-36DD-5E4B-A13E-C1625BF7C685}" type="presParOf" srcId="{A944CABF-0471-AE42-A3D3-F78C3E904DA0}" destId="{8D5F77A3-CBAE-5C4B-A5AE-49E698D4D1CE}" srcOrd="1" destOrd="0" presId="urn:microsoft.com/office/officeart/2005/8/layout/hierarchy4"/>
    <dgm:cxn modelId="{3DF775A6-F7D5-FF44-93BA-E4E93B963072}" type="presParOf" srcId="{E27FCB4E-E5C4-C04D-989C-AE5A4B5CF812}" destId="{6C3FB92F-31C2-BC4B-9EBC-91AD1ABDF6A1}" srcOrd="7" destOrd="0" presId="urn:microsoft.com/office/officeart/2005/8/layout/hierarchy4"/>
    <dgm:cxn modelId="{B325ADDE-52D8-4643-AB0D-A808A6E7850E}" type="presParOf" srcId="{E27FCB4E-E5C4-C04D-989C-AE5A4B5CF812}" destId="{7D46F13E-0D02-B149-8278-60D22349C531}" srcOrd="8" destOrd="0" presId="urn:microsoft.com/office/officeart/2005/8/layout/hierarchy4"/>
    <dgm:cxn modelId="{006BCABE-A5BC-C048-ADF0-0CAB881C0F89}" type="presParOf" srcId="{7D46F13E-0D02-B149-8278-60D22349C531}" destId="{1162F39A-0FCF-B049-8E53-F3BC02E9FF25}" srcOrd="0" destOrd="0" presId="urn:microsoft.com/office/officeart/2005/8/layout/hierarchy4"/>
    <dgm:cxn modelId="{7F58BB0B-4997-F14E-8E65-38C9F529FBC1}" type="presParOf" srcId="{7D46F13E-0D02-B149-8278-60D22349C531}" destId="{0B59929C-A0CC-5C4C-BDFF-F52F49488D15}" srcOrd="1" destOrd="0" presId="urn:microsoft.com/office/officeart/2005/8/layout/hierarchy4"/>
    <dgm:cxn modelId="{660DF7EC-4C2E-DA4C-A40D-1871D672FA1C}" type="presParOf" srcId="{E27FCB4E-E5C4-C04D-989C-AE5A4B5CF812}" destId="{ECE43372-1692-E84B-B9A8-C0B8234DF98E}" srcOrd="9" destOrd="0" presId="urn:microsoft.com/office/officeart/2005/8/layout/hierarchy4"/>
    <dgm:cxn modelId="{90503BFB-F37C-584B-B1B4-FF908E43C291}" type="presParOf" srcId="{E27FCB4E-E5C4-C04D-989C-AE5A4B5CF812}" destId="{653D89EE-2504-C546-8C56-FBE5CD7321FC}" srcOrd="10" destOrd="0" presId="urn:microsoft.com/office/officeart/2005/8/layout/hierarchy4"/>
    <dgm:cxn modelId="{2ECB2F9E-1039-4F45-B3BE-683BCE9E30BD}" type="presParOf" srcId="{653D89EE-2504-C546-8C56-FBE5CD7321FC}" destId="{328601EF-5085-8F43-BAB1-84DB9A479CD0}" srcOrd="0" destOrd="0" presId="urn:microsoft.com/office/officeart/2005/8/layout/hierarchy4"/>
    <dgm:cxn modelId="{DC099286-AFAA-A545-B6B1-D0B40721DA3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18875714-C98D-734D-B551-48AF1AFD2F8A}" type="presOf" srcId="{8C4D249E-F02D-9A4E-8B36-6B915C9E4167}" destId="{8DF400C8-E9A3-F043-B042-65DD24D52E49}" srcOrd="0" destOrd="0" presId="urn:microsoft.com/office/officeart/2005/8/layout/hierarchy4"/>
    <dgm:cxn modelId="{2A4964D6-DE06-A44E-9797-1347F691A1F4}"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31032E61-01E1-D648-B9F6-2A97D6928079}" type="presParOf" srcId="{64E112A2-A0A9-2548-BE88-BE2AB2D7DA19}" destId="{1B6D1FC8-749E-6D4D-9D32-98BB24FAEEC5}" srcOrd="0" destOrd="0" presId="urn:microsoft.com/office/officeart/2005/8/layout/hierarchy4"/>
    <dgm:cxn modelId="{1AEBD039-2087-7846-A267-358A988120D5}" type="presParOf" srcId="{1B6D1FC8-749E-6D4D-9D32-98BB24FAEEC5}" destId="{8DF400C8-E9A3-F043-B042-65DD24D52E49}" srcOrd="0" destOrd="0" presId="urn:microsoft.com/office/officeart/2005/8/layout/hierarchy4"/>
    <dgm:cxn modelId="{3D322602-298C-DC41-A78C-7891F20E8881}"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a:ln w="12700" cmpd="sng">
          <a:solidFill>
            <a:schemeClr val="tx1"/>
          </a:solidFill>
        </a:ln>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9479C8B9-62F6-104B-89A4-4C703F8B3498}"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3EE3C71-9A9B-6348-957B-1D5D4662B9F9}"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ADD10B9A-4248-B041-A4DC-A05C091BB580}" type="presOf" srcId="{3841BEE1-6C89-7944-9CC6-6D3BD98696E1}" destId="{47948BDF-471D-6F49-954E-BB9B371EAD58}" srcOrd="0" destOrd="0" presId="urn:microsoft.com/office/officeart/2005/8/layout/hierarchy4"/>
    <dgm:cxn modelId="{D4F538C3-F0C7-484C-9D05-994683039F08}" type="presOf" srcId="{13CD464B-0ECA-F545-87A3-49F373AB74DD}" destId="{C78B3069-F0B9-E64C-B241-2285B0DD9B8A}"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A7AAD3B7-D89F-7949-BF8D-456BFB3338E1}" type="presOf" srcId="{9221B785-1632-6C4F-B356-4BFB2A6565E7}" destId="{1162F39A-0FCF-B049-8E53-F3BC02E9FF25}" srcOrd="0" destOrd="0" presId="urn:microsoft.com/office/officeart/2005/8/layout/hierarchy4"/>
    <dgm:cxn modelId="{24B262ED-28BB-9247-B5AC-7087CABC2CEF}" type="presOf" srcId="{45BBCF52-914C-5044-A642-1464EAE861FB}" destId="{C16D86BE-385C-3246-83F5-02210399D39C}"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BE81859A-3A6D-A64F-8BA7-3BF060007BBB}" type="presOf" srcId="{9F5A8A1A-21AA-6348-B11E-7FE1C5D9A096}" destId="{4E744DD1-9D48-C246-912B-5895D20F1535}" srcOrd="0" destOrd="0" presId="urn:microsoft.com/office/officeart/2005/8/layout/hierarchy4"/>
    <dgm:cxn modelId="{FB45FBD7-62E5-8844-A687-74088E7643D3}" type="presParOf" srcId="{64E112A2-A0A9-2548-BE88-BE2AB2D7DA19}" destId="{284FD2F1-495A-B349-95C7-0278135238B4}" srcOrd="0" destOrd="0" presId="urn:microsoft.com/office/officeart/2005/8/layout/hierarchy4"/>
    <dgm:cxn modelId="{4EEF601A-FFD9-7544-96A9-A9D476A37E0D}" type="presParOf" srcId="{284FD2F1-495A-B349-95C7-0278135238B4}" destId="{4E744DD1-9D48-C246-912B-5895D20F1535}" srcOrd="0" destOrd="0" presId="urn:microsoft.com/office/officeart/2005/8/layout/hierarchy4"/>
    <dgm:cxn modelId="{A448DA6D-E006-024D-9E2D-D51579C8523F}" type="presParOf" srcId="{284FD2F1-495A-B349-95C7-0278135238B4}" destId="{148B81B1-E4A0-2741-BFDA-B7927B0C6ADC}" srcOrd="1" destOrd="0" presId="urn:microsoft.com/office/officeart/2005/8/layout/hierarchy4"/>
    <dgm:cxn modelId="{6A10AEA1-409C-AF40-903F-08350426C7CE}" type="presParOf" srcId="{284FD2F1-495A-B349-95C7-0278135238B4}" destId="{E27FCB4E-E5C4-C04D-989C-AE5A4B5CF812}" srcOrd="2" destOrd="0" presId="urn:microsoft.com/office/officeart/2005/8/layout/hierarchy4"/>
    <dgm:cxn modelId="{7C2848B2-D53A-6B46-BA22-5AF3101DD456}" type="presParOf" srcId="{E27FCB4E-E5C4-C04D-989C-AE5A4B5CF812}" destId="{37569429-CB50-7549-AD78-919EB8AEA8FF}" srcOrd="0" destOrd="0" presId="urn:microsoft.com/office/officeart/2005/8/layout/hierarchy4"/>
    <dgm:cxn modelId="{3574DC6A-B98F-134F-9899-8D609FCD93F9}" type="presParOf" srcId="{37569429-CB50-7549-AD78-919EB8AEA8FF}" destId="{C16D86BE-385C-3246-83F5-02210399D39C}" srcOrd="0" destOrd="0" presId="urn:microsoft.com/office/officeart/2005/8/layout/hierarchy4"/>
    <dgm:cxn modelId="{537D9224-383C-E748-B4B9-96FC6A450020}" type="presParOf" srcId="{37569429-CB50-7549-AD78-919EB8AEA8FF}" destId="{08C996D8-FF26-EB4E-B500-DE44DAA69065}" srcOrd="1" destOrd="0" presId="urn:microsoft.com/office/officeart/2005/8/layout/hierarchy4"/>
    <dgm:cxn modelId="{935362CA-3B38-9F4E-96AC-ECCC420EEF19}" type="presParOf" srcId="{E27FCB4E-E5C4-C04D-989C-AE5A4B5CF812}" destId="{5F19FD0F-BF81-5745-9B07-91EBBF8DD371}" srcOrd="1" destOrd="0" presId="urn:microsoft.com/office/officeart/2005/8/layout/hierarchy4"/>
    <dgm:cxn modelId="{B0C56FDA-185F-3140-9C61-1B23F3DAFEDA}" type="presParOf" srcId="{E27FCB4E-E5C4-C04D-989C-AE5A4B5CF812}" destId="{B69B5A1D-589F-6644-BCDC-0C70C896F858}" srcOrd="2" destOrd="0" presId="urn:microsoft.com/office/officeart/2005/8/layout/hierarchy4"/>
    <dgm:cxn modelId="{ACFEB567-837B-E545-8257-4CEABC9C644F}" type="presParOf" srcId="{B69B5A1D-589F-6644-BCDC-0C70C896F858}" destId="{47948BDF-471D-6F49-954E-BB9B371EAD58}" srcOrd="0" destOrd="0" presId="urn:microsoft.com/office/officeart/2005/8/layout/hierarchy4"/>
    <dgm:cxn modelId="{CC42BF51-498E-2545-9EAF-C3C0CADBAD0F}" type="presParOf" srcId="{B69B5A1D-589F-6644-BCDC-0C70C896F858}" destId="{32C35E24-9F0D-074B-9CAC-76C59BEBD13D}" srcOrd="1" destOrd="0" presId="urn:microsoft.com/office/officeart/2005/8/layout/hierarchy4"/>
    <dgm:cxn modelId="{F06CD44C-74E7-CA49-85CA-343AA0E365CE}" type="presParOf" srcId="{E27FCB4E-E5C4-C04D-989C-AE5A4B5CF812}" destId="{AE8376FE-1F0F-1342-A837-D8A7A3DF674D}" srcOrd="3" destOrd="0" presId="urn:microsoft.com/office/officeart/2005/8/layout/hierarchy4"/>
    <dgm:cxn modelId="{F2FDF214-FA24-B443-805E-54BAD4B4F99B}" type="presParOf" srcId="{E27FCB4E-E5C4-C04D-989C-AE5A4B5CF812}" destId="{2F77220E-0DC0-4C4B-927D-2912D7CC7BB9}" srcOrd="4" destOrd="0" presId="urn:microsoft.com/office/officeart/2005/8/layout/hierarchy4"/>
    <dgm:cxn modelId="{2628ABA3-B65A-8A43-8114-FDEF5F010A4D}" type="presParOf" srcId="{2F77220E-0DC0-4C4B-927D-2912D7CC7BB9}" destId="{C78B3069-F0B9-E64C-B241-2285B0DD9B8A}" srcOrd="0" destOrd="0" presId="urn:microsoft.com/office/officeart/2005/8/layout/hierarchy4"/>
    <dgm:cxn modelId="{A1FE5EF9-B707-E94B-BFB2-2A6B44F40CBF}" type="presParOf" srcId="{2F77220E-0DC0-4C4B-927D-2912D7CC7BB9}" destId="{249D2430-D69A-AC49-BDE6-36E80EC3D02D}" srcOrd="1" destOrd="0" presId="urn:microsoft.com/office/officeart/2005/8/layout/hierarchy4"/>
    <dgm:cxn modelId="{A5AFF74C-E424-1B49-BB9F-AD6130F7B78B}" type="presParOf" srcId="{E27FCB4E-E5C4-C04D-989C-AE5A4B5CF812}" destId="{A2602024-C522-B341-8B57-68C7FA36BD52}" srcOrd="5" destOrd="0" presId="urn:microsoft.com/office/officeart/2005/8/layout/hierarchy4"/>
    <dgm:cxn modelId="{512F2633-59F6-DF40-B153-9BFA2A2B2F5A}" type="presParOf" srcId="{E27FCB4E-E5C4-C04D-989C-AE5A4B5CF812}" destId="{7D46F13E-0D02-B149-8278-60D22349C531}" srcOrd="6" destOrd="0" presId="urn:microsoft.com/office/officeart/2005/8/layout/hierarchy4"/>
    <dgm:cxn modelId="{E46BE62E-93FB-974B-9743-023C1D074226}" type="presParOf" srcId="{7D46F13E-0D02-B149-8278-60D22349C531}" destId="{1162F39A-0FCF-B049-8E53-F3BC02E9FF25}" srcOrd="0" destOrd="0" presId="urn:microsoft.com/office/officeart/2005/8/layout/hierarchy4"/>
    <dgm:cxn modelId="{6747DDA0-9CD2-854A-992A-5F30C289B49B}" type="presParOf" srcId="{7D46F13E-0D02-B149-8278-60D22349C531}" destId="{0B59929C-A0CC-5C4C-BDFF-F52F49488D15}" srcOrd="1" destOrd="0" presId="urn:microsoft.com/office/officeart/2005/8/layout/hierarchy4"/>
    <dgm:cxn modelId="{FE23F2B3-1783-EC4C-9468-99175E49F48A}" type="presParOf" srcId="{E27FCB4E-E5C4-C04D-989C-AE5A4B5CF812}" destId="{ECE43372-1692-E84B-B9A8-C0B8234DF98E}" srcOrd="7" destOrd="0" presId="urn:microsoft.com/office/officeart/2005/8/layout/hierarchy4"/>
    <dgm:cxn modelId="{3CC49DC6-350C-EB44-8DEB-B88409F30F50}" type="presParOf" srcId="{E27FCB4E-E5C4-C04D-989C-AE5A4B5CF812}" destId="{653D89EE-2504-C546-8C56-FBE5CD7321FC}" srcOrd="8" destOrd="0" presId="urn:microsoft.com/office/officeart/2005/8/layout/hierarchy4"/>
    <dgm:cxn modelId="{99A4ED05-CAB7-1149-9CCE-9452606A8BB9}" type="presParOf" srcId="{653D89EE-2504-C546-8C56-FBE5CD7321FC}" destId="{328601EF-5085-8F43-BAB1-84DB9A479CD0}" srcOrd="0" destOrd="0" presId="urn:microsoft.com/office/officeart/2005/8/layout/hierarchy4"/>
    <dgm:cxn modelId="{04F6E3E5-7C8B-6A43-BAA1-9B53D63A0F90}"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3BFC0C14-A093-8A44-B3E1-52D3D121C9E6}" type="presOf" srcId="{13CD464B-0ECA-F545-87A3-49F373AB74DD}" destId="{C78B3069-F0B9-E64C-B241-2285B0DD9B8A}" srcOrd="0" destOrd="0" presId="urn:microsoft.com/office/officeart/2005/8/layout/hierarchy4"/>
    <dgm:cxn modelId="{CC99E497-941E-8648-924B-C9D198F52801}"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0E0CB6D2-8990-5E47-8E88-3F16C6C23239}" type="presOf" srcId="{3841BEE1-6C89-7944-9CC6-6D3BD98696E1}" destId="{47948BDF-471D-6F49-954E-BB9B371EAD58}" srcOrd="0" destOrd="0" presId="urn:microsoft.com/office/officeart/2005/8/layout/hierarchy4"/>
    <dgm:cxn modelId="{9B3DBB15-D4CA-4748-B588-B4B62F8CB900}" type="presOf" srcId="{45BBCF52-914C-5044-A642-1464EAE861FB}" destId="{C16D86BE-385C-3246-83F5-02210399D39C}" srcOrd="0" destOrd="0" presId="urn:microsoft.com/office/officeart/2005/8/layout/hierarchy4"/>
    <dgm:cxn modelId="{5264A7C8-00FC-D84C-B6E7-1BF8B994CB4E}" type="presOf" srcId="{F9A51063-03DD-1149-B2BD-81E3D7EED74B}" destId="{328601EF-5085-8F43-BAB1-84DB9A479CD0}" srcOrd="0" destOrd="0" presId="urn:microsoft.com/office/officeart/2005/8/layout/hierarchy4"/>
    <dgm:cxn modelId="{5137B72F-2CE8-6549-9AF2-F29D956BE8A5}" type="presOf" srcId="{DF41C492-9B21-EA40-AE96-5219621F9493}" destId="{20F48AF7-065E-0143-9CC6-978C2DD94C68}"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36FD3449-03D9-DD4F-8959-76DE06DFE115}" type="presOf" srcId="{9221B785-1632-6C4F-B356-4BFB2A6565E7}" destId="{1162F39A-0FCF-B049-8E53-F3BC02E9FF25}"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5" destOrd="0" parTransId="{2DEB431F-1B94-184E-9DBF-3B218D939718}" sibTransId="{5DFD91F9-39FA-784D-B45C-C93C05E8504F}"/>
    <dgm:cxn modelId="{43EB831B-61A9-3845-96FB-C1B86DAF9DEE}" type="presOf" srcId="{8BF1612B-335B-5F41-AFD8-7A43F570E72B}" destId="{64E112A2-A0A9-2548-BE88-BE2AB2D7DA19}" srcOrd="0" destOrd="0" presId="urn:microsoft.com/office/officeart/2005/8/layout/hierarchy4"/>
    <dgm:cxn modelId="{222D9844-C51F-614B-A597-EF3AA19AEF8E}" type="presParOf" srcId="{64E112A2-A0A9-2548-BE88-BE2AB2D7DA19}" destId="{284FD2F1-495A-B349-95C7-0278135238B4}" srcOrd="0" destOrd="0" presId="urn:microsoft.com/office/officeart/2005/8/layout/hierarchy4"/>
    <dgm:cxn modelId="{33ACF2F8-FF6A-314C-9F9C-09D2A8EEC24F}" type="presParOf" srcId="{284FD2F1-495A-B349-95C7-0278135238B4}" destId="{4E744DD1-9D48-C246-912B-5895D20F1535}" srcOrd="0" destOrd="0" presId="urn:microsoft.com/office/officeart/2005/8/layout/hierarchy4"/>
    <dgm:cxn modelId="{18792AE9-6CBE-F444-8CF8-CEF999E6B626}" type="presParOf" srcId="{284FD2F1-495A-B349-95C7-0278135238B4}" destId="{148B81B1-E4A0-2741-BFDA-B7927B0C6ADC}" srcOrd="1" destOrd="0" presId="urn:microsoft.com/office/officeart/2005/8/layout/hierarchy4"/>
    <dgm:cxn modelId="{8604809E-3425-3146-BF02-104A250451B0}" type="presParOf" srcId="{284FD2F1-495A-B349-95C7-0278135238B4}" destId="{E27FCB4E-E5C4-C04D-989C-AE5A4B5CF812}" srcOrd="2" destOrd="0" presId="urn:microsoft.com/office/officeart/2005/8/layout/hierarchy4"/>
    <dgm:cxn modelId="{2F670A76-6671-094C-86B0-4B99B18BD337}" type="presParOf" srcId="{E27FCB4E-E5C4-C04D-989C-AE5A4B5CF812}" destId="{37569429-CB50-7549-AD78-919EB8AEA8FF}" srcOrd="0" destOrd="0" presId="urn:microsoft.com/office/officeart/2005/8/layout/hierarchy4"/>
    <dgm:cxn modelId="{554E02FE-66EC-E446-9327-F287985978F8}" type="presParOf" srcId="{37569429-CB50-7549-AD78-919EB8AEA8FF}" destId="{C16D86BE-385C-3246-83F5-02210399D39C}" srcOrd="0" destOrd="0" presId="urn:microsoft.com/office/officeart/2005/8/layout/hierarchy4"/>
    <dgm:cxn modelId="{EE449AFA-E29F-C845-A16A-B01583E30839}" type="presParOf" srcId="{37569429-CB50-7549-AD78-919EB8AEA8FF}" destId="{08C996D8-FF26-EB4E-B500-DE44DAA69065}" srcOrd="1" destOrd="0" presId="urn:microsoft.com/office/officeart/2005/8/layout/hierarchy4"/>
    <dgm:cxn modelId="{E057856F-4CA7-AC42-B534-9F667B7D0828}" type="presParOf" srcId="{E27FCB4E-E5C4-C04D-989C-AE5A4B5CF812}" destId="{5F19FD0F-BF81-5745-9B07-91EBBF8DD371}" srcOrd="1" destOrd="0" presId="urn:microsoft.com/office/officeart/2005/8/layout/hierarchy4"/>
    <dgm:cxn modelId="{053DF9F2-875E-3D4D-9DE9-57CA886D6773}" type="presParOf" srcId="{E27FCB4E-E5C4-C04D-989C-AE5A4B5CF812}" destId="{B69B5A1D-589F-6644-BCDC-0C70C896F858}" srcOrd="2" destOrd="0" presId="urn:microsoft.com/office/officeart/2005/8/layout/hierarchy4"/>
    <dgm:cxn modelId="{58D5082A-C662-DD4E-9DF4-2362DB833793}" type="presParOf" srcId="{B69B5A1D-589F-6644-BCDC-0C70C896F858}" destId="{47948BDF-471D-6F49-954E-BB9B371EAD58}" srcOrd="0" destOrd="0" presId="urn:microsoft.com/office/officeart/2005/8/layout/hierarchy4"/>
    <dgm:cxn modelId="{3FE5F6AB-DBD2-8F4A-8DED-E3CE8B24A638}" type="presParOf" srcId="{B69B5A1D-589F-6644-BCDC-0C70C896F858}" destId="{32C35E24-9F0D-074B-9CAC-76C59BEBD13D}" srcOrd="1" destOrd="0" presId="urn:microsoft.com/office/officeart/2005/8/layout/hierarchy4"/>
    <dgm:cxn modelId="{C4D68F54-EDF0-E540-8BE3-D49ADA31E61E}" type="presParOf" srcId="{E27FCB4E-E5C4-C04D-989C-AE5A4B5CF812}" destId="{AE8376FE-1F0F-1342-A837-D8A7A3DF674D}" srcOrd="3" destOrd="0" presId="urn:microsoft.com/office/officeart/2005/8/layout/hierarchy4"/>
    <dgm:cxn modelId="{AF7E9899-D21A-864F-87AA-D3CC9CD936FC}" type="presParOf" srcId="{E27FCB4E-E5C4-C04D-989C-AE5A4B5CF812}" destId="{2F77220E-0DC0-4C4B-927D-2912D7CC7BB9}" srcOrd="4" destOrd="0" presId="urn:microsoft.com/office/officeart/2005/8/layout/hierarchy4"/>
    <dgm:cxn modelId="{1E884D4E-A14D-AE4C-A95F-A6C1D2022310}" type="presParOf" srcId="{2F77220E-0DC0-4C4B-927D-2912D7CC7BB9}" destId="{C78B3069-F0B9-E64C-B241-2285B0DD9B8A}" srcOrd="0" destOrd="0" presId="urn:microsoft.com/office/officeart/2005/8/layout/hierarchy4"/>
    <dgm:cxn modelId="{DC9D3D34-C1B8-4A46-888F-58FDEC34708D}" type="presParOf" srcId="{2F77220E-0DC0-4C4B-927D-2912D7CC7BB9}" destId="{249D2430-D69A-AC49-BDE6-36E80EC3D02D}" srcOrd="1" destOrd="0" presId="urn:microsoft.com/office/officeart/2005/8/layout/hierarchy4"/>
    <dgm:cxn modelId="{24F142F8-DBDA-EB4E-85EB-1E731F0523C0}" type="presParOf" srcId="{E27FCB4E-E5C4-C04D-989C-AE5A4B5CF812}" destId="{A2602024-C522-B341-8B57-68C7FA36BD52}" srcOrd="5" destOrd="0" presId="urn:microsoft.com/office/officeart/2005/8/layout/hierarchy4"/>
    <dgm:cxn modelId="{843892A1-7D0B-BA4D-9273-D8017178DD9D}" type="presParOf" srcId="{E27FCB4E-E5C4-C04D-989C-AE5A4B5CF812}" destId="{A944CABF-0471-AE42-A3D3-F78C3E904DA0}" srcOrd="6" destOrd="0" presId="urn:microsoft.com/office/officeart/2005/8/layout/hierarchy4"/>
    <dgm:cxn modelId="{ED1FF87A-E54A-B145-9EF5-7474E4180F08}" type="presParOf" srcId="{A944CABF-0471-AE42-A3D3-F78C3E904DA0}" destId="{20F48AF7-065E-0143-9CC6-978C2DD94C68}" srcOrd="0" destOrd="0" presId="urn:microsoft.com/office/officeart/2005/8/layout/hierarchy4"/>
    <dgm:cxn modelId="{8CD896C3-32B3-8C4B-BC7F-CA016187A5E8}" type="presParOf" srcId="{A944CABF-0471-AE42-A3D3-F78C3E904DA0}" destId="{8D5F77A3-CBAE-5C4B-A5AE-49E698D4D1CE}" srcOrd="1" destOrd="0" presId="urn:microsoft.com/office/officeart/2005/8/layout/hierarchy4"/>
    <dgm:cxn modelId="{58E4A1E5-36C6-4746-96B6-00AA1DB84216}" type="presParOf" srcId="{E27FCB4E-E5C4-C04D-989C-AE5A4B5CF812}" destId="{6C3FB92F-31C2-BC4B-9EBC-91AD1ABDF6A1}" srcOrd="7" destOrd="0" presId="urn:microsoft.com/office/officeart/2005/8/layout/hierarchy4"/>
    <dgm:cxn modelId="{8B443FD2-81C1-0C44-8D37-D37A985F3148}" type="presParOf" srcId="{E27FCB4E-E5C4-C04D-989C-AE5A4B5CF812}" destId="{7D46F13E-0D02-B149-8278-60D22349C531}" srcOrd="8" destOrd="0" presId="urn:microsoft.com/office/officeart/2005/8/layout/hierarchy4"/>
    <dgm:cxn modelId="{9C29203B-1214-EF4C-B463-86DD968FD10A}" type="presParOf" srcId="{7D46F13E-0D02-B149-8278-60D22349C531}" destId="{1162F39A-0FCF-B049-8E53-F3BC02E9FF25}" srcOrd="0" destOrd="0" presId="urn:microsoft.com/office/officeart/2005/8/layout/hierarchy4"/>
    <dgm:cxn modelId="{5F88820B-7D80-F641-AB08-21CC5197EBA7}" type="presParOf" srcId="{7D46F13E-0D02-B149-8278-60D22349C531}" destId="{0B59929C-A0CC-5C4C-BDFF-F52F49488D15}" srcOrd="1" destOrd="0" presId="urn:microsoft.com/office/officeart/2005/8/layout/hierarchy4"/>
    <dgm:cxn modelId="{F0716345-4CC3-CD49-AE54-D0B7B191666C}" type="presParOf" srcId="{E27FCB4E-E5C4-C04D-989C-AE5A4B5CF812}" destId="{ECE43372-1692-E84B-B9A8-C0B8234DF98E}" srcOrd="9" destOrd="0" presId="urn:microsoft.com/office/officeart/2005/8/layout/hierarchy4"/>
    <dgm:cxn modelId="{CAE5EA26-9A68-2047-BDA1-37FC61C6BA68}" type="presParOf" srcId="{E27FCB4E-E5C4-C04D-989C-AE5A4B5CF812}" destId="{653D89EE-2504-C546-8C56-FBE5CD7321FC}" srcOrd="10" destOrd="0" presId="urn:microsoft.com/office/officeart/2005/8/layout/hierarchy4"/>
    <dgm:cxn modelId="{67F5F2D6-0883-9140-98AD-EA69942668B9}" type="presParOf" srcId="{653D89EE-2504-C546-8C56-FBE5CD7321FC}" destId="{328601EF-5085-8F43-BAB1-84DB9A479CD0}" srcOrd="0" destOrd="0" presId="urn:microsoft.com/office/officeart/2005/8/layout/hierarchy4"/>
    <dgm:cxn modelId="{BEAF9BDC-9081-5E4A-A97C-DB7CD2EBFDD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C0BBFB48-BD3F-FD42-BF24-D8751794BA3E}" type="presOf" srcId="{45BBCF52-914C-5044-A642-1464EAE861FB}" destId="{C16D86BE-385C-3246-83F5-02210399D39C}" srcOrd="0" destOrd="0" presId="urn:microsoft.com/office/officeart/2005/8/layout/hierarchy4"/>
    <dgm:cxn modelId="{4FA95B4A-29FD-A44E-A9AE-767C26A9C732}" type="presOf" srcId="{3841BEE1-6C89-7944-9CC6-6D3BD98696E1}" destId="{47948BDF-471D-6F49-954E-BB9B371EAD58}" srcOrd="0" destOrd="0" presId="urn:microsoft.com/office/officeart/2005/8/layout/hierarchy4"/>
    <dgm:cxn modelId="{A2E522A9-7BCE-AF44-9B01-9FE0FAFE3668}"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5BB6077F-41D0-BA4A-8BD8-2BCF0C48BCF1}" type="presOf" srcId="{F9A51063-03DD-1149-B2BD-81E3D7EED74B}" destId="{328601EF-5085-8F43-BAB1-84DB9A479CD0}" srcOrd="0" destOrd="0" presId="urn:microsoft.com/office/officeart/2005/8/layout/hierarchy4"/>
    <dgm:cxn modelId="{DE3FA452-856D-9D40-939E-23BB2A5B0523}" type="presOf" srcId="{8BF1612B-335B-5F41-AFD8-7A43F570E72B}" destId="{64E112A2-A0A9-2548-BE88-BE2AB2D7DA19}" srcOrd="0" destOrd="0" presId="urn:microsoft.com/office/officeart/2005/8/layout/hierarchy4"/>
    <dgm:cxn modelId="{BD8F6016-EDB8-6843-B35B-92BC90FF8D60}" type="presOf" srcId="{DF41C492-9B21-EA40-AE96-5219621F9493}" destId="{20F48AF7-065E-0143-9CC6-978C2DD94C68}"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2517E657-4BF9-E047-9934-85C1812ED25B}" type="presOf" srcId="{13CD464B-0ECA-F545-87A3-49F373AB74DD}" destId="{C78B3069-F0B9-E64C-B241-2285B0DD9B8A}" srcOrd="0" destOrd="0" presId="urn:microsoft.com/office/officeart/2005/8/layout/hierarchy4"/>
    <dgm:cxn modelId="{D95EDB3F-6449-A649-83F6-0ECD5F27AF3B}"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ADFD688B-B6DE-894B-9566-7011EB5D4ABD}" type="presParOf" srcId="{64E112A2-A0A9-2548-BE88-BE2AB2D7DA19}" destId="{284FD2F1-495A-B349-95C7-0278135238B4}" srcOrd="0" destOrd="0" presId="urn:microsoft.com/office/officeart/2005/8/layout/hierarchy4"/>
    <dgm:cxn modelId="{64E86E54-910E-A645-9A0F-DE35E61B08E3}" type="presParOf" srcId="{284FD2F1-495A-B349-95C7-0278135238B4}" destId="{4E744DD1-9D48-C246-912B-5895D20F1535}" srcOrd="0" destOrd="0" presId="urn:microsoft.com/office/officeart/2005/8/layout/hierarchy4"/>
    <dgm:cxn modelId="{622EA4EE-7EBE-634D-AEB5-6B12ECE79FD2}" type="presParOf" srcId="{284FD2F1-495A-B349-95C7-0278135238B4}" destId="{148B81B1-E4A0-2741-BFDA-B7927B0C6ADC}" srcOrd="1" destOrd="0" presId="urn:microsoft.com/office/officeart/2005/8/layout/hierarchy4"/>
    <dgm:cxn modelId="{CE63E9E6-1742-0743-86F2-15E983DC15CF}" type="presParOf" srcId="{284FD2F1-495A-B349-95C7-0278135238B4}" destId="{E27FCB4E-E5C4-C04D-989C-AE5A4B5CF812}" srcOrd="2" destOrd="0" presId="urn:microsoft.com/office/officeart/2005/8/layout/hierarchy4"/>
    <dgm:cxn modelId="{DDFACFF2-93EE-874F-AE3C-6F427A995226}" type="presParOf" srcId="{E27FCB4E-E5C4-C04D-989C-AE5A4B5CF812}" destId="{37569429-CB50-7549-AD78-919EB8AEA8FF}" srcOrd="0" destOrd="0" presId="urn:microsoft.com/office/officeart/2005/8/layout/hierarchy4"/>
    <dgm:cxn modelId="{3E96F378-82ED-1444-B867-38934A2C8401}" type="presParOf" srcId="{37569429-CB50-7549-AD78-919EB8AEA8FF}" destId="{C16D86BE-385C-3246-83F5-02210399D39C}" srcOrd="0" destOrd="0" presId="urn:microsoft.com/office/officeart/2005/8/layout/hierarchy4"/>
    <dgm:cxn modelId="{B65B24ED-50C7-5649-B0A2-C4F63562F640}" type="presParOf" srcId="{37569429-CB50-7549-AD78-919EB8AEA8FF}" destId="{08C996D8-FF26-EB4E-B500-DE44DAA69065}" srcOrd="1" destOrd="0" presId="urn:microsoft.com/office/officeart/2005/8/layout/hierarchy4"/>
    <dgm:cxn modelId="{A9CB2F4D-9C99-E247-B389-5D2C5CAAB0D6}" type="presParOf" srcId="{E27FCB4E-E5C4-C04D-989C-AE5A4B5CF812}" destId="{5F19FD0F-BF81-5745-9B07-91EBBF8DD371}" srcOrd="1" destOrd="0" presId="urn:microsoft.com/office/officeart/2005/8/layout/hierarchy4"/>
    <dgm:cxn modelId="{6A707F48-570E-B44C-93A7-D63303C939D8}" type="presParOf" srcId="{E27FCB4E-E5C4-C04D-989C-AE5A4B5CF812}" destId="{B69B5A1D-589F-6644-BCDC-0C70C896F858}" srcOrd="2" destOrd="0" presId="urn:microsoft.com/office/officeart/2005/8/layout/hierarchy4"/>
    <dgm:cxn modelId="{D9190AAD-9C81-5349-8E1A-6364BD4C0A97}" type="presParOf" srcId="{B69B5A1D-589F-6644-BCDC-0C70C896F858}" destId="{47948BDF-471D-6F49-954E-BB9B371EAD58}" srcOrd="0" destOrd="0" presId="urn:microsoft.com/office/officeart/2005/8/layout/hierarchy4"/>
    <dgm:cxn modelId="{61277D77-30E1-5042-91F5-E854C5028534}" type="presParOf" srcId="{B69B5A1D-589F-6644-BCDC-0C70C896F858}" destId="{32C35E24-9F0D-074B-9CAC-76C59BEBD13D}" srcOrd="1" destOrd="0" presId="urn:microsoft.com/office/officeart/2005/8/layout/hierarchy4"/>
    <dgm:cxn modelId="{295990A1-AB4C-F94F-A9CB-188B80F4DC74}" type="presParOf" srcId="{E27FCB4E-E5C4-C04D-989C-AE5A4B5CF812}" destId="{AE8376FE-1F0F-1342-A837-D8A7A3DF674D}" srcOrd="3" destOrd="0" presId="urn:microsoft.com/office/officeart/2005/8/layout/hierarchy4"/>
    <dgm:cxn modelId="{D232BEF4-4E49-794E-BB2B-41BFD170A21A}" type="presParOf" srcId="{E27FCB4E-E5C4-C04D-989C-AE5A4B5CF812}" destId="{2F77220E-0DC0-4C4B-927D-2912D7CC7BB9}" srcOrd="4" destOrd="0" presId="urn:microsoft.com/office/officeart/2005/8/layout/hierarchy4"/>
    <dgm:cxn modelId="{E03FF07F-C1B1-734D-9750-6AB54D7DFC3C}" type="presParOf" srcId="{2F77220E-0DC0-4C4B-927D-2912D7CC7BB9}" destId="{C78B3069-F0B9-E64C-B241-2285B0DD9B8A}" srcOrd="0" destOrd="0" presId="urn:microsoft.com/office/officeart/2005/8/layout/hierarchy4"/>
    <dgm:cxn modelId="{F64F7379-4519-0C4C-8FA5-BB8C8D2EF996}" type="presParOf" srcId="{2F77220E-0DC0-4C4B-927D-2912D7CC7BB9}" destId="{249D2430-D69A-AC49-BDE6-36E80EC3D02D}" srcOrd="1" destOrd="0" presId="urn:microsoft.com/office/officeart/2005/8/layout/hierarchy4"/>
    <dgm:cxn modelId="{2F30E42F-B88E-E846-98E8-8D45923B7210}" type="presParOf" srcId="{E27FCB4E-E5C4-C04D-989C-AE5A4B5CF812}" destId="{A2602024-C522-B341-8B57-68C7FA36BD52}" srcOrd="5" destOrd="0" presId="urn:microsoft.com/office/officeart/2005/8/layout/hierarchy4"/>
    <dgm:cxn modelId="{A2D18927-76D1-6D4B-85E9-E770FA7FE99F}" type="presParOf" srcId="{E27FCB4E-E5C4-C04D-989C-AE5A4B5CF812}" destId="{A944CABF-0471-AE42-A3D3-F78C3E904DA0}" srcOrd="6" destOrd="0" presId="urn:microsoft.com/office/officeart/2005/8/layout/hierarchy4"/>
    <dgm:cxn modelId="{33F01E82-4EEA-B149-B277-C2B9763299B2}" type="presParOf" srcId="{A944CABF-0471-AE42-A3D3-F78C3E904DA0}" destId="{20F48AF7-065E-0143-9CC6-978C2DD94C68}" srcOrd="0" destOrd="0" presId="urn:microsoft.com/office/officeart/2005/8/layout/hierarchy4"/>
    <dgm:cxn modelId="{327A7BEF-09C1-EC41-B571-57045DA50302}" type="presParOf" srcId="{A944CABF-0471-AE42-A3D3-F78C3E904DA0}" destId="{8D5F77A3-CBAE-5C4B-A5AE-49E698D4D1CE}" srcOrd="1" destOrd="0" presId="urn:microsoft.com/office/officeart/2005/8/layout/hierarchy4"/>
    <dgm:cxn modelId="{6DA0F7ED-48B6-0A47-BF12-DD35803673A7}" type="presParOf" srcId="{E27FCB4E-E5C4-C04D-989C-AE5A4B5CF812}" destId="{6C3FB92F-31C2-BC4B-9EBC-91AD1ABDF6A1}" srcOrd="7" destOrd="0" presId="urn:microsoft.com/office/officeart/2005/8/layout/hierarchy4"/>
    <dgm:cxn modelId="{149F8C94-B8AC-0245-B0C6-7AE4A968C526}" type="presParOf" srcId="{E27FCB4E-E5C4-C04D-989C-AE5A4B5CF812}" destId="{7D46F13E-0D02-B149-8278-60D22349C531}" srcOrd="8" destOrd="0" presId="urn:microsoft.com/office/officeart/2005/8/layout/hierarchy4"/>
    <dgm:cxn modelId="{7AF6169C-2D85-FC4C-AF73-32C70E6C3178}" type="presParOf" srcId="{7D46F13E-0D02-B149-8278-60D22349C531}" destId="{1162F39A-0FCF-B049-8E53-F3BC02E9FF25}" srcOrd="0" destOrd="0" presId="urn:microsoft.com/office/officeart/2005/8/layout/hierarchy4"/>
    <dgm:cxn modelId="{9F7C6AB0-3CF9-C54E-B583-29AACF951BC8}" type="presParOf" srcId="{7D46F13E-0D02-B149-8278-60D22349C531}" destId="{0B59929C-A0CC-5C4C-BDFF-F52F49488D15}" srcOrd="1" destOrd="0" presId="urn:microsoft.com/office/officeart/2005/8/layout/hierarchy4"/>
    <dgm:cxn modelId="{DB643812-A27B-6143-B4A3-3A3E4F46BB93}" type="presParOf" srcId="{E27FCB4E-E5C4-C04D-989C-AE5A4B5CF812}" destId="{ECE43372-1692-E84B-B9A8-C0B8234DF98E}" srcOrd="9" destOrd="0" presId="urn:microsoft.com/office/officeart/2005/8/layout/hierarchy4"/>
    <dgm:cxn modelId="{8A8C0D00-A3C6-8D42-8125-361F7495D625}" type="presParOf" srcId="{E27FCB4E-E5C4-C04D-989C-AE5A4B5CF812}" destId="{653D89EE-2504-C546-8C56-FBE5CD7321FC}" srcOrd="10" destOrd="0" presId="urn:microsoft.com/office/officeart/2005/8/layout/hierarchy4"/>
    <dgm:cxn modelId="{431B3012-9E85-454A-90B0-9B686887B39E}" type="presParOf" srcId="{653D89EE-2504-C546-8C56-FBE5CD7321FC}" destId="{328601EF-5085-8F43-BAB1-84DB9A479CD0}" srcOrd="0" destOrd="0" presId="urn:microsoft.com/office/officeart/2005/8/layout/hierarchy4"/>
    <dgm:cxn modelId="{922D49C1-4D97-3A4A-ABF0-93E05FDDC077}"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E86671CA-A4F6-D14B-9B5A-0D1995248B46}" srcId="{8BF1612B-335B-5F41-AFD8-7A43F570E72B}" destId="{8C4D249E-F02D-9A4E-8B36-6B915C9E4167}" srcOrd="0" destOrd="0" parTransId="{2ABB7ABE-9CF9-CE4A-8FD5-CF9B4AC8F8FA}" sibTransId="{BC21FAF9-6947-F241-AD4A-4F99A950554E}"/>
    <dgm:cxn modelId="{2E3B09B1-2E7A-9347-97D5-B4BB8C27E01D}" type="presOf" srcId="{8C4D249E-F02D-9A4E-8B36-6B915C9E4167}" destId="{8DF400C8-E9A3-F043-B042-65DD24D52E49}" srcOrd="0" destOrd="0" presId="urn:microsoft.com/office/officeart/2005/8/layout/hierarchy4"/>
    <dgm:cxn modelId="{2DB1E515-AADC-334C-AF96-D5610D6E7A68}" type="presOf" srcId="{8BF1612B-335B-5F41-AFD8-7A43F570E72B}" destId="{64E112A2-A0A9-2548-BE88-BE2AB2D7DA19}" srcOrd="0" destOrd="0" presId="urn:microsoft.com/office/officeart/2005/8/layout/hierarchy4"/>
    <dgm:cxn modelId="{DD3627E1-3B36-8541-9B93-096B0EE20445}" type="presParOf" srcId="{64E112A2-A0A9-2548-BE88-BE2AB2D7DA19}" destId="{1B6D1FC8-749E-6D4D-9D32-98BB24FAEEC5}" srcOrd="0" destOrd="0" presId="urn:microsoft.com/office/officeart/2005/8/layout/hierarchy4"/>
    <dgm:cxn modelId="{DB12E900-180E-C448-8B43-FC9239B91881}" type="presParOf" srcId="{1B6D1FC8-749E-6D4D-9D32-98BB24FAEEC5}" destId="{8DF400C8-E9A3-F043-B042-65DD24D52E49}" srcOrd="0" destOrd="0" presId="urn:microsoft.com/office/officeart/2005/8/layout/hierarchy4"/>
    <dgm:cxn modelId="{BCD73D0F-BD66-D443-BF25-7AF98FB197B3}"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8E6537A6-DA60-B247-ABE4-672657F70FAE}" type="presOf" srcId="{9F5A8A1A-21AA-6348-B11E-7FE1C5D9A096}" destId="{4E744DD1-9D48-C246-912B-5895D20F1535}" srcOrd="0" destOrd="0" presId="urn:microsoft.com/office/officeart/2005/8/layout/hierarchy4"/>
    <dgm:cxn modelId="{8EB642A1-708D-BE4C-9573-131CEC651D44}" type="presOf" srcId="{45BBCF52-914C-5044-A642-1464EAE861FB}" destId="{C16D86BE-385C-3246-83F5-02210399D39C}" srcOrd="0" destOrd="0" presId="urn:microsoft.com/office/officeart/2005/8/layout/hierarchy4"/>
    <dgm:cxn modelId="{DD25FA76-3F42-A243-8405-29362674A11D}" type="presOf" srcId="{13CD464B-0ECA-F545-87A3-49F373AB74DD}" destId="{C78B3069-F0B9-E64C-B241-2285B0DD9B8A}" srcOrd="0" destOrd="0" presId="urn:microsoft.com/office/officeart/2005/8/layout/hierarchy4"/>
    <dgm:cxn modelId="{C92D50EB-6182-3A44-899C-57AD726294EF}" type="presOf" srcId="{8BF1612B-335B-5F41-AFD8-7A43F570E72B}" destId="{64E112A2-A0A9-2548-BE88-BE2AB2D7DA19}" srcOrd="0" destOrd="0" presId="urn:microsoft.com/office/officeart/2005/8/layout/hierarchy4"/>
    <dgm:cxn modelId="{2B1A7E42-8D1C-CB4E-9598-272D1D26BC33}"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2C95D486-D1A0-B143-A919-418AF7DC0B0E}" type="presOf" srcId="{3841BEE1-6C89-7944-9CC6-6D3BD98696E1}" destId="{47948BDF-471D-6F49-954E-BB9B371EAD58}" srcOrd="0" destOrd="0" presId="urn:microsoft.com/office/officeart/2005/8/layout/hierarchy4"/>
    <dgm:cxn modelId="{EBC5A36F-DA91-6C48-B682-7BE5E00FF1A3}" type="presOf" srcId="{9221B785-1632-6C4F-B356-4BFB2A6565E7}" destId="{1162F39A-0FCF-B049-8E53-F3BC02E9FF25}"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4" destOrd="0" parTransId="{2DEB431F-1B94-184E-9DBF-3B218D939718}" sibTransId="{5DFD91F9-39FA-784D-B45C-C93C05E8504F}"/>
    <dgm:cxn modelId="{5EB2E2CD-8FA7-7F4E-B8D4-C13D0A386DCB}" type="presParOf" srcId="{64E112A2-A0A9-2548-BE88-BE2AB2D7DA19}" destId="{284FD2F1-495A-B349-95C7-0278135238B4}" srcOrd="0" destOrd="0" presId="urn:microsoft.com/office/officeart/2005/8/layout/hierarchy4"/>
    <dgm:cxn modelId="{C7670850-8A13-9E4D-B02B-F000C564389C}" type="presParOf" srcId="{284FD2F1-495A-B349-95C7-0278135238B4}" destId="{4E744DD1-9D48-C246-912B-5895D20F1535}" srcOrd="0" destOrd="0" presId="urn:microsoft.com/office/officeart/2005/8/layout/hierarchy4"/>
    <dgm:cxn modelId="{0CE05F23-A802-2D42-9E6A-8F6555344BF1}" type="presParOf" srcId="{284FD2F1-495A-B349-95C7-0278135238B4}" destId="{148B81B1-E4A0-2741-BFDA-B7927B0C6ADC}" srcOrd="1" destOrd="0" presId="urn:microsoft.com/office/officeart/2005/8/layout/hierarchy4"/>
    <dgm:cxn modelId="{00C084AC-36A1-B348-BF98-E0958D1EA20C}" type="presParOf" srcId="{284FD2F1-495A-B349-95C7-0278135238B4}" destId="{E27FCB4E-E5C4-C04D-989C-AE5A4B5CF812}" srcOrd="2" destOrd="0" presId="urn:microsoft.com/office/officeart/2005/8/layout/hierarchy4"/>
    <dgm:cxn modelId="{3202A446-9A09-F048-88A7-36694341C955}" type="presParOf" srcId="{E27FCB4E-E5C4-C04D-989C-AE5A4B5CF812}" destId="{37569429-CB50-7549-AD78-919EB8AEA8FF}" srcOrd="0" destOrd="0" presId="urn:microsoft.com/office/officeart/2005/8/layout/hierarchy4"/>
    <dgm:cxn modelId="{368FF78B-F290-804B-87E7-9E42D678868C}" type="presParOf" srcId="{37569429-CB50-7549-AD78-919EB8AEA8FF}" destId="{C16D86BE-385C-3246-83F5-02210399D39C}" srcOrd="0" destOrd="0" presId="urn:microsoft.com/office/officeart/2005/8/layout/hierarchy4"/>
    <dgm:cxn modelId="{C7E76175-6E53-6F4F-AC7C-2FDD0FCF5C82}" type="presParOf" srcId="{37569429-CB50-7549-AD78-919EB8AEA8FF}" destId="{08C996D8-FF26-EB4E-B500-DE44DAA69065}" srcOrd="1" destOrd="0" presId="urn:microsoft.com/office/officeart/2005/8/layout/hierarchy4"/>
    <dgm:cxn modelId="{CCF4465A-BFDA-D240-8AAA-EE011400F072}" type="presParOf" srcId="{E27FCB4E-E5C4-C04D-989C-AE5A4B5CF812}" destId="{5F19FD0F-BF81-5745-9B07-91EBBF8DD371}" srcOrd="1" destOrd="0" presId="urn:microsoft.com/office/officeart/2005/8/layout/hierarchy4"/>
    <dgm:cxn modelId="{12D2310D-FDEC-5E4E-B81A-4CA275A45713}" type="presParOf" srcId="{E27FCB4E-E5C4-C04D-989C-AE5A4B5CF812}" destId="{B69B5A1D-589F-6644-BCDC-0C70C896F858}" srcOrd="2" destOrd="0" presId="urn:microsoft.com/office/officeart/2005/8/layout/hierarchy4"/>
    <dgm:cxn modelId="{1543FC97-FD9E-3B46-8256-F9B7FE1761E6}" type="presParOf" srcId="{B69B5A1D-589F-6644-BCDC-0C70C896F858}" destId="{47948BDF-471D-6F49-954E-BB9B371EAD58}" srcOrd="0" destOrd="0" presId="urn:microsoft.com/office/officeart/2005/8/layout/hierarchy4"/>
    <dgm:cxn modelId="{04FF0226-A739-0D4C-A5B3-3805F2AEE524}" type="presParOf" srcId="{B69B5A1D-589F-6644-BCDC-0C70C896F858}" destId="{32C35E24-9F0D-074B-9CAC-76C59BEBD13D}" srcOrd="1" destOrd="0" presId="urn:microsoft.com/office/officeart/2005/8/layout/hierarchy4"/>
    <dgm:cxn modelId="{FF7389A8-D0AB-9447-A93D-800AA00FFDF4}" type="presParOf" srcId="{E27FCB4E-E5C4-C04D-989C-AE5A4B5CF812}" destId="{AE8376FE-1F0F-1342-A837-D8A7A3DF674D}" srcOrd="3" destOrd="0" presId="urn:microsoft.com/office/officeart/2005/8/layout/hierarchy4"/>
    <dgm:cxn modelId="{97FCE157-FF85-1E42-A293-98608FBB60D5}" type="presParOf" srcId="{E27FCB4E-E5C4-C04D-989C-AE5A4B5CF812}" destId="{2F77220E-0DC0-4C4B-927D-2912D7CC7BB9}" srcOrd="4" destOrd="0" presId="urn:microsoft.com/office/officeart/2005/8/layout/hierarchy4"/>
    <dgm:cxn modelId="{240D9CA3-319B-5E4C-9379-CD1F37563E6C}" type="presParOf" srcId="{2F77220E-0DC0-4C4B-927D-2912D7CC7BB9}" destId="{C78B3069-F0B9-E64C-B241-2285B0DD9B8A}" srcOrd="0" destOrd="0" presId="urn:microsoft.com/office/officeart/2005/8/layout/hierarchy4"/>
    <dgm:cxn modelId="{8E7367B0-FC68-424A-9A36-5FB556C6705A}" type="presParOf" srcId="{2F77220E-0DC0-4C4B-927D-2912D7CC7BB9}" destId="{249D2430-D69A-AC49-BDE6-36E80EC3D02D}" srcOrd="1" destOrd="0" presId="urn:microsoft.com/office/officeart/2005/8/layout/hierarchy4"/>
    <dgm:cxn modelId="{9D999A08-1CD6-8A4B-8036-C119312B954D}" type="presParOf" srcId="{E27FCB4E-E5C4-C04D-989C-AE5A4B5CF812}" destId="{A2602024-C522-B341-8B57-68C7FA36BD52}" srcOrd="5" destOrd="0" presId="urn:microsoft.com/office/officeart/2005/8/layout/hierarchy4"/>
    <dgm:cxn modelId="{5C0A0CBA-808B-BB4B-8CD6-6090A5CA1F8F}" type="presParOf" srcId="{E27FCB4E-E5C4-C04D-989C-AE5A4B5CF812}" destId="{7D46F13E-0D02-B149-8278-60D22349C531}" srcOrd="6" destOrd="0" presId="urn:microsoft.com/office/officeart/2005/8/layout/hierarchy4"/>
    <dgm:cxn modelId="{3F879B07-2E35-0B4A-8CCC-823B36550061}" type="presParOf" srcId="{7D46F13E-0D02-B149-8278-60D22349C531}" destId="{1162F39A-0FCF-B049-8E53-F3BC02E9FF25}" srcOrd="0" destOrd="0" presId="urn:microsoft.com/office/officeart/2005/8/layout/hierarchy4"/>
    <dgm:cxn modelId="{C91360B3-3FC4-9946-A3DC-55455E904E58}" type="presParOf" srcId="{7D46F13E-0D02-B149-8278-60D22349C531}" destId="{0B59929C-A0CC-5C4C-BDFF-F52F49488D15}" srcOrd="1" destOrd="0" presId="urn:microsoft.com/office/officeart/2005/8/layout/hierarchy4"/>
    <dgm:cxn modelId="{A6E22B63-0A73-AA40-AE32-55A75A9AB9A9}" type="presParOf" srcId="{E27FCB4E-E5C4-C04D-989C-AE5A4B5CF812}" destId="{ECE43372-1692-E84B-B9A8-C0B8234DF98E}" srcOrd="7" destOrd="0" presId="urn:microsoft.com/office/officeart/2005/8/layout/hierarchy4"/>
    <dgm:cxn modelId="{19A898E8-4635-3E4B-A2EB-2F31E4E5AE52}" type="presParOf" srcId="{E27FCB4E-E5C4-C04D-989C-AE5A4B5CF812}" destId="{653D89EE-2504-C546-8C56-FBE5CD7321FC}" srcOrd="8" destOrd="0" presId="urn:microsoft.com/office/officeart/2005/8/layout/hierarchy4"/>
    <dgm:cxn modelId="{3F16557C-82A7-1940-B9E8-B8E9F979D3F8}" type="presParOf" srcId="{653D89EE-2504-C546-8C56-FBE5CD7321FC}" destId="{328601EF-5085-8F43-BAB1-84DB9A479CD0}" srcOrd="0" destOrd="0" presId="urn:microsoft.com/office/officeart/2005/8/layout/hierarchy4"/>
    <dgm:cxn modelId="{0FCA8EB5-BDC4-F443-8F4A-BAAD64574714}"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a:ln w="12700" cmpd="sng">
          <a:solidFill>
            <a:schemeClr val="tx1"/>
          </a:solidFill>
        </a:ln>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E67202C1-4CE5-DE46-9FB2-CC63EB4E8911}" type="presOf" srcId="{9F5A8A1A-21AA-6348-B11E-7FE1C5D9A096}" destId="{4E744DD1-9D48-C246-912B-5895D20F1535}" srcOrd="0" destOrd="0" presId="urn:microsoft.com/office/officeart/2005/8/layout/hierarchy4"/>
    <dgm:cxn modelId="{27C75BFF-A216-D34B-99EB-8754D04782EE}" type="presOf" srcId="{F9A51063-03DD-1149-B2BD-81E3D7EED74B}" destId="{328601EF-5085-8F43-BAB1-84DB9A479CD0}" srcOrd="0" destOrd="0" presId="urn:microsoft.com/office/officeart/2005/8/layout/hierarchy4"/>
    <dgm:cxn modelId="{7484813D-2ACD-8849-BF03-66FE0A152E83}" type="presOf" srcId="{DF41C492-9B21-EA40-AE96-5219621F9493}" destId="{20F48AF7-065E-0143-9CC6-978C2DD94C68}"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61718EDF-31F3-E541-A9B0-46A67FADF97D}" type="presOf" srcId="{3841BEE1-6C89-7944-9CC6-6D3BD98696E1}" destId="{47948BDF-471D-6F49-954E-BB9B371EAD58}" srcOrd="0" destOrd="0" presId="urn:microsoft.com/office/officeart/2005/8/layout/hierarchy4"/>
    <dgm:cxn modelId="{A89AB03C-F3BA-154B-B77E-B2183063F4E5}"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CF049F33-0035-004D-AA8A-A35A9C47C98E}" type="presOf" srcId="{9221B785-1632-6C4F-B356-4BFB2A6565E7}" destId="{1162F39A-0FCF-B049-8E53-F3BC02E9FF25}"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3FCA074C-31E6-7341-807A-BD1B76D1A67F}"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BD3D48F0-68E8-FE41-BCA6-EE939CC74ECA}" type="presOf" srcId="{8BF1612B-335B-5F41-AFD8-7A43F570E72B}" destId="{64E112A2-A0A9-2548-BE88-BE2AB2D7DA19}" srcOrd="0" destOrd="0" presId="urn:microsoft.com/office/officeart/2005/8/layout/hierarchy4"/>
    <dgm:cxn modelId="{7F68EA4D-651A-3C43-A970-4E74945A482D}" type="presParOf" srcId="{64E112A2-A0A9-2548-BE88-BE2AB2D7DA19}" destId="{284FD2F1-495A-B349-95C7-0278135238B4}" srcOrd="0" destOrd="0" presId="urn:microsoft.com/office/officeart/2005/8/layout/hierarchy4"/>
    <dgm:cxn modelId="{CB630697-FEE0-B243-9F7E-EDE9485A749E}" type="presParOf" srcId="{284FD2F1-495A-B349-95C7-0278135238B4}" destId="{4E744DD1-9D48-C246-912B-5895D20F1535}" srcOrd="0" destOrd="0" presId="urn:microsoft.com/office/officeart/2005/8/layout/hierarchy4"/>
    <dgm:cxn modelId="{F9DE66DD-D8C8-1F4C-ADB3-DB6C584E0203}" type="presParOf" srcId="{284FD2F1-495A-B349-95C7-0278135238B4}" destId="{148B81B1-E4A0-2741-BFDA-B7927B0C6ADC}" srcOrd="1" destOrd="0" presId="urn:microsoft.com/office/officeart/2005/8/layout/hierarchy4"/>
    <dgm:cxn modelId="{1682A8F9-DCE9-0141-A24E-92A0B94DCDE9}" type="presParOf" srcId="{284FD2F1-495A-B349-95C7-0278135238B4}" destId="{E27FCB4E-E5C4-C04D-989C-AE5A4B5CF812}" srcOrd="2" destOrd="0" presId="urn:microsoft.com/office/officeart/2005/8/layout/hierarchy4"/>
    <dgm:cxn modelId="{9BDC3021-7A94-A340-A57D-FF478E4A92D5}" type="presParOf" srcId="{E27FCB4E-E5C4-C04D-989C-AE5A4B5CF812}" destId="{37569429-CB50-7549-AD78-919EB8AEA8FF}" srcOrd="0" destOrd="0" presId="urn:microsoft.com/office/officeart/2005/8/layout/hierarchy4"/>
    <dgm:cxn modelId="{D1E91FEA-D812-3643-A47C-FB6AEC66BEB9}" type="presParOf" srcId="{37569429-CB50-7549-AD78-919EB8AEA8FF}" destId="{C16D86BE-385C-3246-83F5-02210399D39C}" srcOrd="0" destOrd="0" presId="urn:microsoft.com/office/officeart/2005/8/layout/hierarchy4"/>
    <dgm:cxn modelId="{573320A5-D7B1-3E4C-BC2A-521A414D7A7B}" type="presParOf" srcId="{37569429-CB50-7549-AD78-919EB8AEA8FF}" destId="{08C996D8-FF26-EB4E-B500-DE44DAA69065}" srcOrd="1" destOrd="0" presId="urn:microsoft.com/office/officeart/2005/8/layout/hierarchy4"/>
    <dgm:cxn modelId="{FB7A9A0C-A1DE-0742-B563-69E4F5F8EAC5}" type="presParOf" srcId="{E27FCB4E-E5C4-C04D-989C-AE5A4B5CF812}" destId="{5F19FD0F-BF81-5745-9B07-91EBBF8DD371}" srcOrd="1" destOrd="0" presId="urn:microsoft.com/office/officeart/2005/8/layout/hierarchy4"/>
    <dgm:cxn modelId="{1D36BEC5-4240-0649-BD08-B5CBA88B9C0F}" type="presParOf" srcId="{E27FCB4E-E5C4-C04D-989C-AE5A4B5CF812}" destId="{B69B5A1D-589F-6644-BCDC-0C70C896F858}" srcOrd="2" destOrd="0" presId="urn:microsoft.com/office/officeart/2005/8/layout/hierarchy4"/>
    <dgm:cxn modelId="{363D446E-528B-3448-A94F-F57327F90DB8}" type="presParOf" srcId="{B69B5A1D-589F-6644-BCDC-0C70C896F858}" destId="{47948BDF-471D-6F49-954E-BB9B371EAD58}" srcOrd="0" destOrd="0" presId="urn:microsoft.com/office/officeart/2005/8/layout/hierarchy4"/>
    <dgm:cxn modelId="{24B43654-891F-BA4F-859D-04212FAF4866}" type="presParOf" srcId="{B69B5A1D-589F-6644-BCDC-0C70C896F858}" destId="{32C35E24-9F0D-074B-9CAC-76C59BEBD13D}" srcOrd="1" destOrd="0" presId="urn:microsoft.com/office/officeart/2005/8/layout/hierarchy4"/>
    <dgm:cxn modelId="{C9B1E171-C057-954F-8F2F-F1E1D466D66A}" type="presParOf" srcId="{E27FCB4E-E5C4-C04D-989C-AE5A4B5CF812}" destId="{AE8376FE-1F0F-1342-A837-D8A7A3DF674D}" srcOrd="3" destOrd="0" presId="urn:microsoft.com/office/officeart/2005/8/layout/hierarchy4"/>
    <dgm:cxn modelId="{CEB19DBF-5D05-D544-87D2-03C39D644A5D}" type="presParOf" srcId="{E27FCB4E-E5C4-C04D-989C-AE5A4B5CF812}" destId="{2F77220E-0DC0-4C4B-927D-2912D7CC7BB9}" srcOrd="4" destOrd="0" presId="urn:microsoft.com/office/officeart/2005/8/layout/hierarchy4"/>
    <dgm:cxn modelId="{1F64CF29-68ED-2A4B-985B-CCE1A43C9BBB}" type="presParOf" srcId="{2F77220E-0DC0-4C4B-927D-2912D7CC7BB9}" destId="{C78B3069-F0B9-E64C-B241-2285B0DD9B8A}" srcOrd="0" destOrd="0" presId="urn:microsoft.com/office/officeart/2005/8/layout/hierarchy4"/>
    <dgm:cxn modelId="{B60EC344-FF0F-7048-B4C2-B3465B22555F}" type="presParOf" srcId="{2F77220E-0DC0-4C4B-927D-2912D7CC7BB9}" destId="{249D2430-D69A-AC49-BDE6-36E80EC3D02D}" srcOrd="1" destOrd="0" presId="urn:microsoft.com/office/officeart/2005/8/layout/hierarchy4"/>
    <dgm:cxn modelId="{1198E294-3413-D542-827B-12DD97D70F79}" type="presParOf" srcId="{E27FCB4E-E5C4-C04D-989C-AE5A4B5CF812}" destId="{A2602024-C522-B341-8B57-68C7FA36BD52}" srcOrd="5" destOrd="0" presId="urn:microsoft.com/office/officeart/2005/8/layout/hierarchy4"/>
    <dgm:cxn modelId="{BFE999B2-28E7-7545-BCCC-D1419277E3CB}" type="presParOf" srcId="{E27FCB4E-E5C4-C04D-989C-AE5A4B5CF812}" destId="{A944CABF-0471-AE42-A3D3-F78C3E904DA0}" srcOrd="6" destOrd="0" presId="urn:microsoft.com/office/officeart/2005/8/layout/hierarchy4"/>
    <dgm:cxn modelId="{FA8F7E72-9286-6A4B-A5DF-4724F09B2216}" type="presParOf" srcId="{A944CABF-0471-AE42-A3D3-F78C3E904DA0}" destId="{20F48AF7-065E-0143-9CC6-978C2DD94C68}" srcOrd="0" destOrd="0" presId="urn:microsoft.com/office/officeart/2005/8/layout/hierarchy4"/>
    <dgm:cxn modelId="{5E779644-7DBE-6249-A728-1F1884483F5E}" type="presParOf" srcId="{A944CABF-0471-AE42-A3D3-F78C3E904DA0}" destId="{8D5F77A3-CBAE-5C4B-A5AE-49E698D4D1CE}" srcOrd="1" destOrd="0" presId="urn:microsoft.com/office/officeart/2005/8/layout/hierarchy4"/>
    <dgm:cxn modelId="{8C22205B-8BA1-3048-A281-312B88ED8BF5}" type="presParOf" srcId="{E27FCB4E-E5C4-C04D-989C-AE5A4B5CF812}" destId="{6C3FB92F-31C2-BC4B-9EBC-91AD1ABDF6A1}" srcOrd="7" destOrd="0" presId="urn:microsoft.com/office/officeart/2005/8/layout/hierarchy4"/>
    <dgm:cxn modelId="{40533682-B192-904B-84F6-7475C09AD034}" type="presParOf" srcId="{E27FCB4E-E5C4-C04D-989C-AE5A4B5CF812}" destId="{7D46F13E-0D02-B149-8278-60D22349C531}" srcOrd="8" destOrd="0" presId="urn:microsoft.com/office/officeart/2005/8/layout/hierarchy4"/>
    <dgm:cxn modelId="{093D03A1-2A36-2D48-B051-DCB29DA1EDC0}" type="presParOf" srcId="{7D46F13E-0D02-B149-8278-60D22349C531}" destId="{1162F39A-0FCF-B049-8E53-F3BC02E9FF25}" srcOrd="0" destOrd="0" presId="urn:microsoft.com/office/officeart/2005/8/layout/hierarchy4"/>
    <dgm:cxn modelId="{B5CC8416-E9EF-D144-87A9-A1A80767BBB4}" type="presParOf" srcId="{7D46F13E-0D02-B149-8278-60D22349C531}" destId="{0B59929C-A0CC-5C4C-BDFF-F52F49488D15}" srcOrd="1" destOrd="0" presId="urn:microsoft.com/office/officeart/2005/8/layout/hierarchy4"/>
    <dgm:cxn modelId="{FBCDBD61-FE97-5042-A0F2-86085D7FF63E}" type="presParOf" srcId="{E27FCB4E-E5C4-C04D-989C-AE5A4B5CF812}" destId="{ECE43372-1692-E84B-B9A8-C0B8234DF98E}" srcOrd="9" destOrd="0" presId="urn:microsoft.com/office/officeart/2005/8/layout/hierarchy4"/>
    <dgm:cxn modelId="{8587D450-212A-0543-900E-016D7E5E8696}" type="presParOf" srcId="{E27FCB4E-E5C4-C04D-989C-AE5A4B5CF812}" destId="{653D89EE-2504-C546-8C56-FBE5CD7321FC}" srcOrd="10" destOrd="0" presId="urn:microsoft.com/office/officeart/2005/8/layout/hierarchy4"/>
    <dgm:cxn modelId="{FD9FEECD-F013-E848-B4BA-BDB1AB1ABEF5}" type="presParOf" srcId="{653D89EE-2504-C546-8C56-FBE5CD7321FC}" destId="{328601EF-5085-8F43-BAB1-84DB9A479CD0}" srcOrd="0" destOrd="0" presId="urn:microsoft.com/office/officeart/2005/8/layout/hierarchy4"/>
    <dgm:cxn modelId="{747EDE28-EF25-9441-8998-994AE41CB687}"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9C740ABE-13F5-0F48-A3A2-9382BA6976FA}"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0D648327-49E2-0D45-9786-AF092734B7D7}" type="presOf" srcId="{8BF1612B-335B-5F41-AFD8-7A43F570E72B}" destId="{64E112A2-A0A9-2548-BE88-BE2AB2D7DA19}" srcOrd="0" destOrd="0" presId="urn:microsoft.com/office/officeart/2005/8/layout/hierarchy4"/>
    <dgm:cxn modelId="{4C136F66-19F7-8A41-8135-D7A71C2370A1}" type="presParOf" srcId="{64E112A2-A0A9-2548-BE88-BE2AB2D7DA19}" destId="{1B6D1FC8-749E-6D4D-9D32-98BB24FAEEC5}" srcOrd="0" destOrd="0" presId="urn:microsoft.com/office/officeart/2005/8/layout/hierarchy4"/>
    <dgm:cxn modelId="{4E8D5C68-EAE9-544A-8622-12FD73FF59CD}" type="presParOf" srcId="{1B6D1FC8-749E-6D4D-9D32-98BB24FAEEC5}" destId="{8DF400C8-E9A3-F043-B042-65DD24D52E49}" srcOrd="0" destOrd="0" presId="urn:microsoft.com/office/officeart/2005/8/layout/hierarchy4"/>
    <dgm:cxn modelId="{6C511BDB-BD8E-E540-85D0-AA4256BFDCE1}"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421F6FE5-2127-8844-BBFF-D37C083C4420}" type="presOf" srcId="{45BBCF52-914C-5044-A642-1464EAE861FB}" destId="{C16D86BE-385C-3246-83F5-02210399D39C}" srcOrd="0" destOrd="0" presId="urn:microsoft.com/office/officeart/2005/8/layout/hierarchy4"/>
    <dgm:cxn modelId="{A2BC8527-644C-1E4C-945A-941292F825C6}" type="presOf" srcId="{13CD464B-0ECA-F545-87A3-49F373AB74DD}" destId="{C78B3069-F0B9-E64C-B241-2285B0DD9B8A}"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7BDFE7A2-D515-474A-BDBF-AA6E4C4327E9}" type="presOf" srcId="{9F5A8A1A-21AA-6348-B11E-7FE1C5D9A096}" destId="{4E744DD1-9D48-C246-912B-5895D20F153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055152FF-7597-C84F-BC94-AC5A61ECFD8A}" type="presOf" srcId="{3841BEE1-6C89-7944-9CC6-6D3BD98696E1}" destId="{47948BDF-471D-6F49-954E-BB9B371EAD58}" srcOrd="0" destOrd="0" presId="urn:microsoft.com/office/officeart/2005/8/layout/hierarchy4"/>
    <dgm:cxn modelId="{59120085-39DA-2C4C-8E31-A0A26B72A54F}" type="presOf" srcId="{8BF1612B-335B-5F41-AFD8-7A43F570E72B}" destId="{64E112A2-A0A9-2548-BE88-BE2AB2D7DA19}"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9392472E-D504-4141-99FC-14867D912EED}" type="presOf" srcId="{F9A51063-03DD-1149-B2BD-81E3D7EED74B}" destId="{328601EF-5085-8F43-BAB1-84DB9A479CD0}" srcOrd="0" destOrd="0" presId="urn:microsoft.com/office/officeart/2005/8/layout/hierarchy4"/>
    <dgm:cxn modelId="{A40D34E3-F5A1-6B44-9C52-287F89F9B093}" type="presOf" srcId="{9221B785-1632-6C4F-B356-4BFB2A6565E7}" destId="{1162F39A-0FCF-B049-8E53-F3BC02E9FF25}" srcOrd="0" destOrd="0" presId="urn:microsoft.com/office/officeart/2005/8/layout/hierarchy4"/>
    <dgm:cxn modelId="{10CD355D-69F9-D642-AA95-E37A39723A62}" type="presParOf" srcId="{64E112A2-A0A9-2548-BE88-BE2AB2D7DA19}" destId="{284FD2F1-495A-B349-95C7-0278135238B4}" srcOrd="0" destOrd="0" presId="urn:microsoft.com/office/officeart/2005/8/layout/hierarchy4"/>
    <dgm:cxn modelId="{8DAC9832-4090-E04C-AB08-464BB46775A8}" type="presParOf" srcId="{284FD2F1-495A-B349-95C7-0278135238B4}" destId="{4E744DD1-9D48-C246-912B-5895D20F1535}" srcOrd="0" destOrd="0" presId="urn:microsoft.com/office/officeart/2005/8/layout/hierarchy4"/>
    <dgm:cxn modelId="{D280E6AF-4DFB-814C-8333-2686932D9AAB}" type="presParOf" srcId="{284FD2F1-495A-B349-95C7-0278135238B4}" destId="{148B81B1-E4A0-2741-BFDA-B7927B0C6ADC}" srcOrd="1" destOrd="0" presId="urn:microsoft.com/office/officeart/2005/8/layout/hierarchy4"/>
    <dgm:cxn modelId="{B89747E4-5A77-FF41-9CC7-D7E515D4FA08}" type="presParOf" srcId="{284FD2F1-495A-B349-95C7-0278135238B4}" destId="{E27FCB4E-E5C4-C04D-989C-AE5A4B5CF812}" srcOrd="2" destOrd="0" presId="urn:microsoft.com/office/officeart/2005/8/layout/hierarchy4"/>
    <dgm:cxn modelId="{659D6F38-6F34-9847-ACC8-B373991DA795}" type="presParOf" srcId="{E27FCB4E-E5C4-C04D-989C-AE5A4B5CF812}" destId="{37569429-CB50-7549-AD78-919EB8AEA8FF}" srcOrd="0" destOrd="0" presId="urn:microsoft.com/office/officeart/2005/8/layout/hierarchy4"/>
    <dgm:cxn modelId="{9A2FB420-8004-BA4A-96EF-CC035C2DF299}" type="presParOf" srcId="{37569429-CB50-7549-AD78-919EB8AEA8FF}" destId="{C16D86BE-385C-3246-83F5-02210399D39C}" srcOrd="0" destOrd="0" presId="urn:microsoft.com/office/officeart/2005/8/layout/hierarchy4"/>
    <dgm:cxn modelId="{7714D6D4-BCD7-1942-8164-D85CA8B27A81}" type="presParOf" srcId="{37569429-CB50-7549-AD78-919EB8AEA8FF}" destId="{08C996D8-FF26-EB4E-B500-DE44DAA69065}" srcOrd="1" destOrd="0" presId="urn:microsoft.com/office/officeart/2005/8/layout/hierarchy4"/>
    <dgm:cxn modelId="{5ECA5699-318D-5248-8A71-12C0CE0A362C}" type="presParOf" srcId="{E27FCB4E-E5C4-C04D-989C-AE5A4B5CF812}" destId="{5F19FD0F-BF81-5745-9B07-91EBBF8DD371}" srcOrd="1" destOrd="0" presId="urn:microsoft.com/office/officeart/2005/8/layout/hierarchy4"/>
    <dgm:cxn modelId="{2C5661EC-B037-4A4E-9323-814E77F1A738}" type="presParOf" srcId="{E27FCB4E-E5C4-C04D-989C-AE5A4B5CF812}" destId="{B69B5A1D-589F-6644-BCDC-0C70C896F858}" srcOrd="2" destOrd="0" presId="urn:microsoft.com/office/officeart/2005/8/layout/hierarchy4"/>
    <dgm:cxn modelId="{A8A2EFAF-3703-D740-A196-726AE0FEC608}" type="presParOf" srcId="{B69B5A1D-589F-6644-BCDC-0C70C896F858}" destId="{47948BDF-471D-6F49-954E-BB9B371EAD58}" srcOrd="0" destOrd="0" presId="urn:microsoft.com/office/officeart/2005/8/layout/hierarchy4"/>
    <dgm:cxn modelId="{F291BCEB-118E-D54D-9DBC-AC92650EF0A1}" type="presParOf" srcId="{B69B5A1D-589F-6644-BCDC-0C70C896F858}" destId="{32C35E24-9F0D-074B-9CAC-76C59BEBD13D}" srcOrd="1" destOrd="0" presId="urn:microsoft.com/office/officeart/2005/8/layout/hierarchy4"/>
    <dgm:cxn modelId="{D22F4D06-F124-F345-B9B4-784D1CFE75ED}" type="presParOf" srcId="{E27FCB4E-E5C4-C04D-989C-AE5A4B5CF812}" destId="{AE8376FE-1F0F-1342-A837-D8A7A3DF674D}" srcOrd="3" destOrd="0" presId="urn:microsoft.com/office/officeart/2005/8/layout/hierarchy4"/>
    <dgm:cxn modelId="{B8769D2D-C199-CE43-A4CD-26D38755BDA2}" type="presParOf" srcId="{E27FCB4E-E5C4-C04D-989C-AE5A4B5CF812}" destId="{2F77220E-0DC0-4C4B-927D-2912D7CC7BB9}" srcOrd="4" destOrd="0" presId="urn:microsoft.com/office/officeart/2005/8/layout/hierarchy4"/>
    <dgm:cxn modelId="{6A07FB10-B859-1140-98AD-F71096BF8B17}" type="presParOf" srcId="{2F77220E-0DC0-4C4B-927D-2912D7CC7BB9}" destId="{C78B3069-F0B9-E64C-B241-2285B0DD9B8A}" srcOrd="0" destOrd="0" presId="urn:microsoft.com/office/officeart/2005/8/layout/hierarchy4"/>
    <dgm:cxn modelId="{6177AD3E-D96B-1947-ADE6-56E3BF48DBAB}" type="presParOf" srcId="{2F77220E-0DC0-4C4B-927D-2912D7CC7BB9}" destId="{249D2430-D69A-AC49-BDE6-36E80EC3D02D}" srcOrd="1" destOrd="0" presId="urn:microsoft.com/office/officeart/2005/8/layout/hierarchy4"/>
    <dgm:cxn modelId="{20C0BFA8-4F98-DC41-ADCF-C6C7EB749C37}" type="presParOf" srcId="{E27FCB4E-E5C4-C04D-989C-AE5A4B5CF812}" destId="{A2602024-C522-B341-8B57-68C7FA36BD52}" srcOrd="5" destOrd="0" presId="urn:microsoft.com/office/officeart/2005/8/layout/hierarchy4"/>
    <dgm:cxn modelId="{6B679965-F36C-1545-8B45-89D7C9049178}" type="presParOf" srcId="{E27FCB4E-E5C4-C04D-989C-AE5A4B5CF812}" destId="{7D46F13E-0D02-B149-8278-60D22349C531}" srcOrd="6" destOrd="0" presId="urn:microsoft.com/office/officeart/2005/8/layout/hierarchy4"/>
    <dgm:cxn modelId="{28825D3E-F446-D64C-B21C-42A6CBCE7C0A}" type="presParOf" srcId="{7D46F13E-0D02-B149-8278-60D22349C531}" destId="{1162F39A-0FCF-B049-8E53-F3BC02E9FF25}" srcOrd="0" destOrd="0" presId="urn:microsoft.com/office/officeart/2005/8/layout/hierarchy4"/>
    <dgm:cxn modelId="{9A34BCB5-02E3-2048-8459-F957F3BCF57A}" type="presParOf" srcId="{7D46F13E-0D02-B149-8278-60D22349C531}" destId="{0B59929C-A0CC-5C4C-BDFF-F52F49488D15}" srcOrd="1" destOrd="0" presId="urn:microsoft.com/office/officeart/2005/8/layout/hierarchy4"/>
    <dgm:cxn modelId="{24C9A210-2F18-A544-A038-2E5158DC6F02}" type="presParOf" srcId="{E27FCB4E-E5C4-C04D-989C-AE5A4B5CF812}" destId="{ECE43372-1692-E84B-B9A8-C0B8234DF98E}" srcOrd="7" destOrd="0" presId="urn:microsoft.com/office/officeart/2005/8/layout/hierarchy4"/>
    <dgm:cxn modelId="{5FF044A2-6BDC-A54D-BA8B-B7F74248BDE4}" type="presParOf" srcId="{E27FCB4E-E5C4-C04D-989C-AE5A4B5CF812}" destId="{653D89EE-2504-C546-8C56-FBE5CD7321FC}" srcOrd="8" destOrd="0" presId="urn:microsoft.com/office/officeart/2005/8/layout/hierarchy4"/>
    <dgm:cxn modelId="{1A8F9A17-1530-6645-A9A6-07F297726160}" type="presParOf" srcId="{653D89EE-2504-C546-8C56-FBE5CD7321FC}" destId="{328601EF-5085-8F43-BAB1-84DB9A479CD0}" srcOrd="0" destOrd="0" presId="urn:microsoft.com/office/officeart/2005/8/layout/hierarchy4"/>
    <dgm:cxn modelId="{B495D78E-1B2A-AF4D-9313-FB2C95861C1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a:ln w="12700" cmpd="sng">
          <a:solidFill>
            <a:schemeClr val="tx1"/>
          </a:solidFill>
        </a:ln>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2C130C18-A757-2C4A-ADC6-FE2F32ECBD93}" type="presOf" srcId="{13CD464B-0ECA-F545-87A3-49F373AB74DD}" destId="{C78B3069-F0B9-E64C-B241-2285B0DD9B8A}" srcOrd="0" destOrd="0" presId="urn:microsoft.com/office/officeart/2005/8/layout/hierarchy4"/>
    <dgm:cxn modelId="{06980389-A8C5-C94A-998A-74A592A64388}"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7F222241-DBA2-2D40-92C8-8A4678D21B79}" type="presOf" srcId="{9221B785-1632-6C4F-B356-4BFB2A6565E7}" destId="{1162F39A-0FCF-B049-8E53-F3BC02E9FF25}" srcOrd="0" destOrd="0" presId="urn:microsoft.com/office/officeart/2005/8/layout/hierarchy4"/>
    <dgm:cxn modelId="{C70F0764-EC16-0B42-B3CF-B4A9AE3C104E}"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5DFF7830-1C8E-4E49-86BF-D87187C75029}" type="presOf" srcId="{8BF1612B-335B-5F41-AFD8-7A43F570E72B}" destId="{64E112A2-A0A9-2548-BE88-BE2AB2D7DA19}"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F64ADDB7-1487-EA4A-AF4A-92E525B53B0B}" type="presOf" srcId="{F9A51063-03DD-1149-B2BD-81E3D7EED74B}" destId="{328601EF-5085-8F43-BAB1-84DB9A479CD0}"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9343BBE4-A224-5B4F-91E0-EC6EFED0F903}" type="presOf" srcId="{DF41C492-9B21-EA40-AE96-5219621F9493}" destId="{20F48AF7-065E-0143-9CC6-978C2DD94C68}" srcOrd="0" destOrd="0" presId="urn:microsoft.com/office/officeart/2005/8/layout/hierarchy4"/>
    <dgm:cxn modelId="{24439EA2-8108-A240-9C57-B068473EC463}" type="presOf" srcId="{3841BEE1-6C89-7944-9CC6-6D3BD98696E1}" destId="{47948BDF-471D-6F49-954E-BB9B371EAD58}" srcOrd="0" destOrd="0" presId="urn:microsoft.com/office/officeart/2005/8/layout/hierarchy4"/>
    <dgm:cxn modelId="{54E58476-1042-EE40-98AF-608CDA26FD0D}" type="presParOf" srcId="{64E112A2-A0A9-2548-BE88-BE2AB2D7DA19}" destId="{284FD2F1-495A-B349-95C7-0278135238B4}" srcOrd="0" destOrd="0" presId="urn:microsoft.com/office/officeart/2005/8/layout/hierarchy4"/>
    <dgm:cxn modelId="{39DCF322-E623-6A4A-B7BD-68717633E099}" type="presParOf" srcId="{284FD2F1-495A-B349-95C7-0278135238B4}" destId="{4E744DD1-9D48-C246-912B-5895D20F1535}" srcOrd="0" destOrd="0" presId="urn:microsoft.com/office/officeart/2005/8/layout/hierarchy4"/>
    <dgm:cxn modelId="{F4D06BB7-CB91-CD40-90E8-8D8616C77A92}" type="presParOf" srcId="{284FD2F1-495A-B349-95C7-0278135238B4}" destId="{148B81B1-E4A0-2741-BFDA-B7927B0C6ADC}" srcOrd="1" destOrd="0" presId="urn:microsoft.com/office/officeart/2005/8/layout/hierarchy4"/>
    <dgm:cxn modelId="{5AA84913-0D29-2045-8BBD-75A65A62A506}" type="presParOf" srcId="{284FD2F1-495A-B349-95C7-0278135238B4}" destId="{E27FCB4E-E5C4-C04D-989C-AE5A4B5CF812}" srcOrd="2" destOrd="0" presId="urn:microsoft.com/office/officeart/2005/8/layout/hierarchy4"/>
    <dgm:cxn modelId="{07500D7F-3854-F046-9326-800EE7249814}" type="presParOf" srcId="{E27FCB4E-E5C4-C04D-989C-AE5A4B5CF812}" destId="{37569429-CB50-7549-AD78-919EB8AEA8FF}" srcOrd="0" destOrd="0" presId="urn:microsoft.com/office/officeart/2005/8/layout/hierarchy4"/>
    <dgm:cxn modelId="{72D78B11-EA6A-4646-B3A7-25D3A3B374E2}" type="presParOf" srcId="{37569429-CB50-7549-AD78-919EB8AEA8FF}" destId="{C16D86BE-385C-3246-83F5-02210399D39C}" srcOrd="0" destOrd="0" presId="urn:microsoft.com/office/officeart/2005/8/layout/hierarchy4"/>
    <dgm:cxn modelId="{EAEAAF3F-D93E-2042-A9DB-ABDFCD4318AB}" type="presParOf" srcId="{37569429-CB50-7549-AD78-919EB8AEA8FF}" destId="{08C996D8-FF26-EB4E-B500-DE44DAA69065}" srcOrd="1" destOrd="0" presId="urn:microsoft.com/office/officeart/2005/8/layout/hierarchy4"/>
    <dgm:cxn modelId="{71F0718B-0DEC-9A45-86AE-0DAB0432106C}" type="presParOf" srcId="{E27FCB4E-E5C4-C04D-989C-AE5A4B5CF812}" destId="{5F19FD0F-BF81-5745-9B07-91EBBF8DD371}" srcOrd="1" destOrd="0" presId="urn:microsoft.com/office/officeart/2005/8/layout/hierarchy4"/>
    <dgm:cxn modelId="{C8610513-2D79-6C4E-8263-E0F162EAE994}" type="presParOf" srcId="{E27FCB4E-E5C4-C04D-989C-AE5A4B5CF812}" destId="{B69B5A1D-589F-6644-BCDC-0C70C896F858}" srcOrd="2" destOrd="0" presId="urn:microsoft.com/office/officeart/2005/8/layout/hierarchy4"/>
    <dgm:cxn modelId="{83F5B10C-24D6-1B43-9607-F07205E0F76D}" type="presParOf" srcId="{B69B5A1D-589F-6644-BCDC-0C70C896F858}" destId="{47948BDF-471D-6F49-954E-BB9B371EAD58}" srcOrd="0" destOrd="0" presId="urn:microsoft.com/office/officeart/2005/8/layout/hierarchy4"/>
    <dgm:cxn modelId="{09E2985B-FC18-0443-A991-122552005A02}" type="presParOf" srcId="{B69B5A1D-589F-6644-BCDC-0C70C896F858}" destId="{32C35E24-9F0D-074B-9CAC-76C59BEBD13D}" srcOrd="1" destOrd="0" presId="urn:microsoft.com/office/officeart/2005/8/layout/hierarchy4"/>
    <dgm:cxn modelId="{285D2706-CBF5-6D4F-BA1E-E87721E4892A}" type="presParOf" srcId="{E27FCB4E-E5C4-C04D-989C-AE5A4B5CF812}" destId="{AE8376FE-1F0F-1342-A837-D8A7A3DF674D}" srcOrd="3" destOrd="0" presId="urn:microsoft.com/office/officeart/2005/8/layout/hierarchy4"/>
    <dgm:cxn modelId="{A6A19EAB-3387-E44D-9276-510359C5D853}" type="presParOf" srcId="{E27FCB4E-E5C4-C04D-989C-AE5A4B5CF812}" destId="{2F77220E-0DC0-4C4B-927D-2912D7CC7BB9}" srcOrd="4" destOrd="0" presId="urn:microsoft.com/office/officeart/2005/8/layout/hierarchy4"/>
    <dgm:cxn modelId="{5B9F38FE-1470-DE42-904F-C2A3397A1691}" type="presParOf" srcId="{2F77220E-0DC0-4C4B-927D-2912D7CC7BB9}" destId="{C78B3069-F0B9-E64C-B241-2285B0DD9B8A}" srcOrd="0" destOrd="0" presId="urn:microsoft.com/office/officeart/2005/8/layout/hierarchy4"/>
    <dgm:cxn modelId="{41C4544F-666B-6E45-ABA4-E5AD53E24DE6}" type="presParOf" srcId="{2F77220E-0DC0-4C4B-927D-2912D7CC7BB9}" destId="{249D2430-D69A-AC49-BDE6-36E80EC3D02D}" srcOrd="1" destOrd="0" presId="urn:microsoft.com/office/officeart/2005/8/layout/hierarchy4"/>
    <dgm:cxn modelId="{CB973045-1FBA-4B4B-9860-921F0519C68A}" type="presParOf" srcId="{E27FCB4E-E5C4-C04D-989C-AE5A4B5CF812}" destId="{A2602024-C522-B341-8B57-68C7FA36BD52}" srcOrd="5" destOrd="0" presId="urn:microsoft.com/office/officeart/2005/8/layout/hierarchy4"/>
    <dgm:cxn modelId="{E2E09E0B-4DD2-D54A-8BE9-D7C354D2BFCF}" type="presParOf" srcId="{E27FCB4E-E5C4-C04D-989C-AE5A4B5CF812}" destId="{A944CABF-0471-AE42-A3D3-F78C3E904DA0}" srcOrd="6" destOrd="0" presId="urn:microsoft.com/office/officeart/2005/8/layout/hierarchy4"/>
    <dgm:cxn modelId="{D37FD58B-29FB-1242-86D0-FF9B61668200}" type="presParOf" srcId="{A944CABF-0471-AE42-A3D3-F78C3E904DA0}" destId="{20F48AF7-065E-0143-9CC6-978C2DD94C68}" srcOrd="0" destOrd="0" presId="urn:microsoft.com/office/officeart/2005/8/layout/hierarchy4"/>
    <dgm:cxn modelId="{901D893D-B539-4841-9829-392AFFAAE8C2}" type="presParOf" srcId="{A944CABF-0471-AE42-A3D3-F78C3E904DA0}" destId="{8D5F77A3-CBAE-5C4B-A5AE-49E698D4D1CE}" srcOrd="1" destOrd="0" presId="urn:microsoft.com/office/officeart/2005/8/layout/hierarchy4"/>
    <dgm:cxn modelId="{3800F526-AF4A-2A40-AEC2-4132F4848A37}" type="presParOf" srcId="{E27FCB4E-E5C4-C04D-989C-AE5A4B5CF812}" destId="{6C3FB92F-31C2-BC4B-9EBC-91AD1ABDF6A1}" srcOrd="7" destOrd="0" presId="urn:microsoft.com/office/officeart/2005/8/layout/hierarchy4"/>
    <dgm:cxn modelId="{6D562145-5687-1E41-82C2-42F233023E58}" type="presParOf" srcId="{E27FCB4E-E5C4-C04D-989C-AE5A4B5CF812}" destId="{7D46F13E-0D02-B149-8278-60D22349C531}" srcOrd="8" destOrd="0" presId="urn:microsoft.com/office/officeart/2005/8/layout/hierarchy4"/>
    <dgm:cxn modelId="{FB39FD34-CC40-D749-9BED-38A00031F33F}" type="presParOf" srcId="{7D46F13E-0D02-B149-8278-60D22349C531}" destId="{1162F39A-0FCF-B049-8E53-F3BC02E9FF25}" srcOrd="0" destOrd="0" presId="urn:microsoft.com/office/officeart/2005/8/layout/hierarchy4"/>
    <dgm:cxn modelId="{011D5768-B5E9-FB47-A05E-1F6CD50A8822}" type="presParOf" srcId="{7D46F13E-0D02-B149-8278-60D22349C531}" destId="{0B59929C-A0CC-5C4C-BDFF-F52F49488D15}" srcOrd="1" destOrd="0" presId="urn:microsoft.com/office/officeart/2005/8/layout/hierarchy4"/>
    <dgm:cxn modelId="{98C4788F-A69E-4242-9616-010C3DEB2520}" type="presParOf" srcId="{E27FCB4E-E5C4-C04D-989C-AE5A4B5CF812}" destId="{ECE43372-1692-E84B-B9A8-C0B8234DF98E}" srcOrd="9" destOrd="0" presId="urn:microsoft.com/office/officeart/2005/8/layout/hierarchy4"/>
    <dgm:cxn modelId="{99A4C644-0683-A348-9294-D5238ADD2E79}" type="presParOf" srcId="{E27FCB4E-E5C4-C04D-989C-AE5A4B5CF812}" destId="{653D89EE-2504-C546-8C56-FBE5CD7321FC}" srcOrd="10" destOrd="0" presId="urn:microsoft.com/office/officeart/2005/8/layout/hierarchy4"/>
    <dgm:cxn modelId="{D801F549-8FFD-054A-81FD-BB33E781707B}" type="presParOf" srcId="{653D89EE-2504-C546-8C56-FBE5CD7321FC}" destId="{328601EF-5085-8F43-BAB1-84DB9A479CD0}" srcOrd="0" destOrd="0" presId="urn:microsoft.com/office/officeart/2005/8/layout/hierarchy4"/>
    <dgm:cxn modelId="{AC2A079F-E033-9743-808B-DD42C7CC40D2}"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9F05752E-4C57-C247-BB74-F8F2ABB80B66}"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970F96C5-D9BD-BD45-B377-ED18B90FFB0D}" type="presOf" srcId="{8BF1612B-335B-5F41-AFD8-7A43F570E72B}" destId="{64E112A2-A0A9-2548-BE88-BE2AB2D7DA19}" srcOrd="0" destOrd="0" presId="urn:microsoft.com/office/officeart/2005/8/layout/hierarchy4"/>
    <dgm:cxn modelId="{50BC4EFA-9980-5348-97DA-C624E5F9DD4A}" type="presParOf" srcId="{64E112A2-A0A9-2548-BE88-BE2AB2D7DA19}" destId="{1B6D1FC8-749E-6D4D-9D32-98BB24FAEEC5}" srcOrd="0" destOrd="0" presId="urn:microsoft.com/office/officeart/2005/8/layout/hierarchy4"/>
    <dgm:cxn modelId="{E88B8545-5596-8146-8062-717C85CE6E6D}" type="presParOf" srcId="{1B6D1FC8-749E-6D4D-9D32-98BB24FAEEC5}" destId="{8DF400C8-E9A3-F043-B042-65DD24D52E49}" srcOrd="0" destOrd="0" presId="urn:microsoft.com/office/officeart/2005/8/layout/hierarchy4"/>
    <dgm:cxn modelId="{43D3811C-C1F7-DD4E-AFEB-9BB8FEA9F337}"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AE89FF9D-F4B6-EF45-8DCE-8F1E3FF13A6E}" type="presOf" srcId="{9221B785-1632-6C4F-B356-4BFB2A6565E7}" destId="{1162F39A-0FCF-B049-8E53-F3BC02E9FF2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13BE60FE-C178-0C42-B40A-A869A7218394}" type="presOf" srcId="{8BF1612B-335B-5F41-AFD8-7A43F570E72B}" destId="{64E112A2-A0A9-2548-BE88-BE2AB2D7DA19}" srcOrd="0" destOrd="0" presId="urn:microsoft.com/office/officeart/2005/8/layout/hierarchy4"/>
    <dgm:cxn modelId="{8356D306-6EBF-6440-B28C-CC3E5F0C2250}" type="presOf" srcId="{45BBCF52-914C-5044-A642-1464EAE861FB}" destId="{C16D86BE-385C-3246-83F5-02210399D39C}" srcOrd="0" destOrd="0" presId="urn:microsoft.com/office/officeart/2005/8/layout/hierarchy4"/>
    <dgm:cxn modelId="{BA3154A0-94E6-4F45-93DA-EA330AFC4D9F}"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D1AAFC26-8D2D-3B48-8C71-8AD9A1452314}" type="presOf" srcId="{13CD464B-0ECA-F545-87A3-49F373AB74DD}" destId="{C78B3069-F0B9-E64C-B241-2285B0DD9B8A}" srcOrd="0" destOrd="0" presId="urn:microsoft.com/office/officeart/2005/8/layout/hierarchy4"/>
    <dgm:cxn modelId="{26EE9C84-0077-454F-99E7-40C5CA767E21}" type="presOf" srcId="{9F5A8A1A-21AA-6348-B11E-7FE1C5D9A096}" destId="{4E744DD1-9D48-C246-912B-5895D20F1535}"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4" destOrd="0" parTransId="{2DEB431F-1B94-184E-9DBF-3B218D939718}" sibTransId="{5DFD91F9-39FA-784D-B45C-C93C05E8504F}"/>
    <dgm:cxn modelId="{C3F65EF4-DE4D-2344-AC53-2609F4CBB2A7}" type="presOf" srcId="{3841BEE1-6C89-7944-9CC6-6D3BD98696E1}" destId="{47948BDF-471D-6F49-954E-BB9B371EAD58}" srcOrd="0" destOrd="0" presId="urn:microsoft.com/office/officeart/2005/8/layout/hierarchy4"/>
    <dgm:cxn modelId="{3551B267-BEE7-8447-A164-6F67B56E74CC}" type="presParOf" srcId="{64E112A2-A0A9-2548-BE88-BE2AB2D7DA19}" destId="{284FD2F1-495A-B349-95C7-0278135238B4}" srcOrd="0" destOrd="0" presId="urn:microsoft.com/office/officeart/2005/8/layout/hierarchy4"/>
    <dgm:cxn modelId="{B8649E31-BE7C-C645-AA60-E26B98D78097}" type="presParOf" srcId="{284FD2F1-495A-B349-95C7-0278135238B4}" destId="{4E744DD1-9D48-C246-912B-5895D20F1535}" srcOrd="0" destOrd="0" presId="urn:microsoft.com/office/officeart/2005/8/layout/hierarchy4"/>
    <dgm:cxn modelId="{83007BEE-89CB-7242-A984-BD6B237F5319}" type="presParOf" srcId="{284FD2F1-495A-B349-95C7-0278135238B4}" destId="{148B81B1-E4A0-2741-BFDA-B7927B0C6ADC}" srcOrd="1" destOrd="0" presId="urn:microsoft.com/office/officeart/2005/8/layout/hierarchy4"/>
    <dgm:cxn modelId="{1F13A58D-96D0-9146-BFC8-DCBD3C3DDCA0}" type="presParOf" srcId="{284FD2F1-495A-B349-95C7-0278135238B4}" destId="{E27FCB4E-E5C4-C04D-989C-AE5A4B5CF812}" srcOrd="2" destOrd="0" presId="urn:microsoft.com/office/officeart/2005/8/layout/hierarchy4"/>
    <dgm:cxn modelId="{6F42A78D-551F-F644-84DE-04107EEE5932}" type="presParOf" srcId="{E27FCB4E-E5C4-C04D-989C-AE5A4B5CF812}" destId="{37569429-CB50-7549-AD78-919EB8AEA8FF}" srcOrd="0" destOrd="0" presId="urn:microsoft.com/office/officeart/2005/8/layout/hierarchy4"/>
    <dgm:cxn modelId="{0190D492-4CE1-4948-B863-A0FD47219421}" type="presParOf" srcId="{37569429-CB50-7549-AD78-919EB8AEA8FF}" destId="{C16D86BE-385C-3246-83F5-02210399D39C}" srcOrd="0" destOrd="0" presId="urn:microsoft.com/office/officeart/2005/8/layout/hierarchy4"/>
    <dgm:cxn modelId="{85952032-4D5E-8F46-935A-EE91D0DEFE87}" type="presParOf" srcId="{37569429-CB50-7549-AD78-919EB8AEA8FF}" destId="{08C996D8-FF26-EB4E-B500-DE44DAA69065}" srcOrd="1" destOrd="0" presId="urn:microsoft.com/office/officeart/2005/8/layout/hierarchy4"/>
    <dgm:cxn modelId="{9B872AFA-87A5-A74C-A517-3E9112F8A26C}" type="presParOf" srcId="{E27FCB4E-E5C4-C04D-989C-AE5A4B5CF812}" destId="{5F19FD0F-BF81-5745-9B07-91EBBF8DD371}" srcOrd="1" destOrd="0" presId="urn:microsoft.com/office/officeart/2005/8/layout/hierarchy4"/>
    <dgm:cxn modelId="{30A05B46-946A-9347-A149-15DFD179D9D0}" type="presParOf" srcId="{E27FCB4E-E5C4-C04D-989C-AE5A4B5CF812}" destId="{B69B5A1D-589F-6644-BCDC-0C70C896F858}" srcOrd="2" destOrd="0" presId="urn:microsoft.com/office/officeart/2005/8/layout/hierarchy4"/>
    <dgm:cxn modelId="{7D5B498A-81EA-7C49-8A2B-4472DEAD161E}" type="presParOf" srcId="{B69B5A1D-589F-6644-BCDC-0C70C896F858}" destId="{47948BDF-471D-6F49-954E-BB9B371EAD58}" srcOrd="0" destOrd="0" presId="urn:microsoft.com/office/officeart/2005/8/layout/hierarchy4"/>
    <dgm:cxn modelId="{8060301C-0730-6B4F-8126-518D052F0B6B}" type="presParOf" srcId="{B69B5A1D-589F-6644-BCDC-0C70C896F858}" destId="{32C35E24-9F0D-074B-9CAC-76C59BEBD13D}" srcOrd="1" destOrd="0" presId="urn:microsoft.com/office/officeart/2005/8/layout/hierarchy4"/>
    <dgm:cxn modelId="{5392A15E-3AFC-5A46-BD1E-E1F61A0E0EEA}" type="presParOf" srcId="{E27FCB4E-E5C4-C04D-989C-AE5A4B5CF812}" destId="{AE8376FE-1F0F-1342-A837-D8A7A3DF674D}" srcOrd="3" destOrd="0" presId="urn:microsoft.com/office/officeart/2005/8/layout/hierarchy4"/>
    <dgm:cxn modelId="{1E10CFF2-E319-C94D-A32E-8CD8E858284B}" type="presParOf" srcId="{E27FCB4E-E5C4-C04D-989C-AE5A4B5CF812}" destId="{2F77220E-0DC0-4C4B-927D-2912D7CC7BB9}" srcOrd="4" destOrd="0" presId="urn:microsoft.com/office/officeart/2005/8/layout/hierarchy4"/>
    <dgm:cxn modelId="{28247DB7-F477-094D-AC9E-8406A345FDF0}" type="presParOf" srcId="{2F77220E-0DC0-4C4B-927D-2912D7CC7BB9}" destId="{C78B3069-F0B9-E64C-B241-2285B0DD9B8A}" srcOrd="0" destOrd="0" presId="urn:microsoft.com/office/officeart/2005/8/layout/hierarchy4"/>
    <dgm:cxn modelId="{F32780F8-7D0A-EF49-8BB7-9539649FD382}" type="presParOf" srcId="{2F77220E-0DC0-4C4B-927D-2912D7CC7BB9}" destId="{249D2430-D69A-AC49-BDE6-36E80EC3D02D}" srcOrd="1" destOrd="0" presId="urn:microsoft.com/office/officeart/2005/8/layout/hierarchy4"/>
    <dgm:cxn modelId="{90CA4D60-B786-8C43-82E6-5391E12AEC36}" type="presParOf" srcId="{E27FCB4E-E5C4-C04D-989C-AE5A4B5CF812}" destId="{A2602024-C522-B341-8B57-68C7FA36BD52}" srcOrd="5" destOrd="0" presId="urn:microsoft.com/office/officeart/2005/8/layout/hierarchy4"/>
    <dgm:cxn modelId="{EB8B96F4-8C8E-994F-A8E4-CAE833290366}" type="presParOf" srcId="{E27FCB4E-E5C4-C04D-989C-AE5A4B5CF812}" destId="{7D46F13E-0D02-B149-8278-60D22349C531}" srcOrd="6" destOrd="0" presId="urn:microsoft.com/office/officeart/2005/8/layout/hierarchy4"/>
    <dgm:cxn modelId="{46CA905B-11F7-7246-83EF-4DD126FA257D}" type="presParOf" srcId="{7D46F13E-0D02-B149-8278-60D22349C531}" destId="{1162F39A-0FCF-B049-8E53-F3BC02E9FF25}" srcOrd="0" destOrd="0" presId="urn:microsoft.com/office/officeart/2005/8/layout/hierarchy4"/>
    <dgm:cxn modelId="{A17295B0-0EBE-D44E-BD57-5DF62BDC9BA4}" type="presParOf" srcId="{7D46F13E-0D02-B149-8278-60D22349C531}" destId="{0B59929C-A0CC-5C4C-BDFF-F52F49488D15}" srcOrd="1" destOrd="0" presId="urn:microsoft.com/office/officeart/2005/8/layout/hierarchy4"/>
    <dgm:cxn modelId="{06B294F5-7E86-FE41-9B8A-FD882F3D5BD5}" type="presParOf" srcId="{E27FCB4E-E5C4-C04D-989C-AE5A4B5CF812}" destId="{ECE43372-1692-E84B-B9A8-C0B8234DF98E}" srcOrd="7" destOrd="0" presId="urn:microsoft.com/office/officeart/2005/8/layout/hierarchy4"/>
    <dgm:cxn modelId="{1BEC278C-5F49-D54D-A31A-2304BD4274A2}" type="presParOf" srcId="{E27FCB4E-E5C4-C04D-989C-AE5A4B5CF812}" destId="{653D89EE-2504-C546-8C56-FBE5CD7321FC}" srcOrd="8" destOrd="0" presId="urn:microsoft.com/office/officeart/2005/8/layout/hierarchy4"/>
    <dgm:cxn modelId="{79ADEFA2-7A20-FC42-A245-86BE499F24AA}" type="presParOf" srcId="{653D89EE-2504-C546-8C56-FBE5CD7321FC}" destId="{328601EF-5085-8F43-BAB1-84DB9A479CD0}" srcOrd="0" destOrd="0" presId="urn:microsoft.com/office/officeart/2005/8/layout/hierarchy4"/>
    <dgm:cxn modelId="{9268F0E6-C122-804D-884C-25476C0D5DCA}"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F73C5AB2-F6D7-9745-8D55-67323B6A1791}" type="presOf" srcId="{DF41C492-9B21-EA40-AE96-5219621F9493}" destId="{20F48AF7-065E-0143-9CC6-978C2DD94C68}"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F19BFC4F-2BE4-8E49-9462-4859E9296090}" type="presOf" srcId="{8BF1612B-335B-5F41-AFD8-7A43F570E72B}" destId="{64E112A2-A0A9-2548-BE88-BE2AB2D7DA19}" srcOrd="0" destOrd="0" presId="urn:microsoft.com/office/officeart/2005/8/layout/hierarchy4"/>
    <dgm:cxn modelId="{1D286AC5-16AA-744A-95B8-E158255EB5C8}" type="presOf" srcId="{9F5A8A1A-21AA-6348-B11E-7FE1C5D9A096}" destId="{4E744DD1-9D48-C246-912B-5895D20F153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6AAE16BC-5EF2-2542-B39A-870BB54205CA}" type="presOf" srcId="{3841BEE1-6C89-7944-9CC6-6D3BD98696E1}" destId="{47948BDF-471D-6F49-954E-BB9B371EAD58}"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5C1C5617-6FA9-2842-AC65-E2433991F708}" type="presOf" srcId="{F9A51063-03DD-1149-B2BD-81E3D7EED74B}" destId="{328601EF-5085-8F43-BAB1-84DB9A479CD0}" srcOrd="0" destOrd="0" presId="urn:microsoft.com/office/officeart/2005/8/layout/hierarchy4"/>
    <dgm:cxn modelId="{B13F579E-E917-594E-A905-8DD6E2854482}" type="presOf" srcId="{13CD464B-0ECA-F545-87A3-49F373AB74DD}" destId="{C78B3069-F0B9-E64C-B241-2285B0DD9B8A}" srcOrd="0" destOrd="0" presId="urn:microsoft.com/office/officeart/2005/8/layout/hierarchy4"/>
    <dgm:cxn modelId="{5EF78399-2F03-9641-B034-33B6D4761B0D}" type="presOf" srcId="{45BBCF52-914C-5044-A642-1464EAE861FB}" destId="{C16D86BE-385C-3246-83F5-02210399D39C}" srcOrd="0" destOrd="0" presId="urn:microsoft.com/office/officeart/2005/8/layout/hierarchy4"/>
    <dgm:cxn modelId="{B518F407-DF24-2D40-A502-1AD24C70654E}"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BCC30734-4A17-3547-BD27-47813D52E8B2}" type="presParOf" srcId="{64E112A2-A0A9-2548-BE88-BE2AB2D7DA19}" destId="{284FD2F1-495A-B349-95C7-0278135238B4}" srcOrd="0" destOrd="0" presId="urn:microsoft.com/office/officeart/2005/8/layout/hierarchy4"/>
    <dgm:cxn modelId="{B6D358E8-AED3-5D4F-8822-4E22EC9AAE75}" type="presParOf" srcId="{284FD2F1-495A-B349-95C7-0278135238B4}" destId="{4E744DD1-9D48-C246-912B-5895D20F1535}" srcOrd="0" destOrd="0" presId="urn:microsoft.com/office/officeart/2005/8/layout/hierarchy4"/>
    <dgm:cxn modelId="{4E7D19D1-3CF2-024F-B6F1-D9FEF1AEE380}" type="presParOf" srcId="{284FD2F1-495A-B349-95C7-0278135238B4}" destId="{148B81B1-E4A0-2741-BFDA-B7927B0C6ADC}" srcOrd="1" destOrd="0" presId="urn:microsoft.com/office/officeart/2005/8/layout/hierarchy4"/>
    <dgm:cxn modelId="{5FECE5A7-7E30-1D48-AFF3-AD756713C031}" type="presParOf" srcId="{284FD2F1-495A-B349-95C7-0278135238B4}" destId="{E27FCB4E-E5C4-C04D-989C-AE5A4B5CF812}" srcOrd="2" destOrd="0" presId="urn:microsoft.com/office/officeart/2005/8/layout/hierarchy4"/>
    <dgm:cxn modelId="{B9235D7C-2E4A-3747-9D0B-AEEFA4518CCC}" type="presParOf" srcId="{E27FCB4E-E5C4-C04D-989C-AE5A4B5CF812}" destId="{37569429-CB50-7549-AD78-919EB8AEA8FF}" srcOrd="0" destOrd="0" presId="urn:microsoft.com/office/officeart/2005/8/layout/hierarchy4"/>
    <dgm:cxn modelId="{DA905430-4F03-8E4C-AF8C-689BF31CD71E}" type="presParOf" srcId="{37569429-CB50-7549-AD78-919EB8AEA8FF}" destId="{C16D86BE-385C-3246-83F5-02210399D39C}" srcOrd="0" destOrd="0" presId="urn:microsoft.com/office/officeart/2005/8/layout/hierarchy4"/>
    <dgm:cxn modelId="{B55DF301-D06C-414C-B180-7A08B9384B4B}" type="presParOf" srcId="{37569429-CB50-7549-AD78-919EB8AEA8FF}" destId="{08C996D8-FF26-EB4E-B500-DE44DAA69065}" srcOrd="1" destOrd="0" presId="urn:microsoft.com/office/officeart/2005/8/layout/hierarchy4"/>
    <dgm:cxn modelId="{C4A3D709-42A5-AB49-AA9B-F0CF081237DB}" type="presParOf" srcId="{E27FCB4E-E5C4-C04D-989C-AE5A4B5CF812}" destId="{5F19FD0F-BF81-5745-9B07-91EBBF8DD371}" srcOrd="1" destOrd="0" presId="urn:microsoft.com/office/officeart/2005/8/layout/hierarchy4"/>
    <dgm:cxn modelId="{E7741818-DF71-7A49-AB98-5B71CB50B734}" type="presParOf" srcId="{E27FCB4E-E5C4-C04D-989C-AE5A4B5CF812}" destId="{B69B5A1D-589F-6644-BCDC-0C70C896F858}" srcOrd="2" destOrd="0" presId="urn:microsoft.com/office/officeart/2005/8/layout/hierarchy4"/>
    <dgm:cxn modelId="{DEF6542A-BFC4-B44E-971D-847B2C43F620}" type="presParOf" srcId="{B69B5A1D-589F-6644-BCDC-0C70C896F858}" destId="{47948BDF-471D-6F49-954E-BB9B371EAD58}" srcOrd="0" destOrd="0" presId="urn:microsoft.com/office/officeart/2005/8/layout/hierarchy4"/>
    <dgm:cxn modelId="{F14398F5-38C8-6C41-8DA5-3438BCA83D2C}" type="presParOf" srcId="{B69B5A1D-589F-6644-BCDC-0C70C896F858}" destId="{32C35E24-9F0D-074B-9CAC-76C59BEBD13D}" srcOrd="1" destOrd="0" presId="urn:microsoft.com/office/officeart/2005/8/layout/hierarchy4"/>
    <dgm:cxn modelId="{DD5B8450-22B7-6541-9495-BA4D75FF2CB3}" type="presParOf" srcId="{E27FCB4E-E5C4-C04D-989C-AE5A4B5CF812}" destId="{AE8376FE-1F0F-1342-A837-D8A7A3DF674D}" srcOrd="3" destOrd="0" presId="urn:microsoft.com/office/officeart/2005/8/layout/hierarchy4"/>
    <dgm:cxn modelId="{0735464D-0C1B-D94B-876E-981C99A2B7B7}" type="presParOf" srcId="{E27FCB4E-E5C4-C04D-989C-AE5A4B5CF812}" destId="{2F77220E-0DC0-4C4B-927D-2912D7CC7BB9}" srcOrd="4" destOrd="0" presId="urn:microsoft.com/office/officeart/2005/8/layout/hierarchy4"/>
    <dgm:cxn modelId="{FCA0DC26-009E-7245-BE2F-FE1EF21E0FC4}" type="presParOf" srcId="{2F77220E-0DC0-4C4B-927D-2912D7CC7BB9}" destId="{C78B3069-F0B9-E64C-B241-2285B0DD9B8A}" srcOrd="0" destOrd="0" presId="urn:microsoft.com/office/officeart/2005/8/layout/hierarchy4"/>
    <dgm:cxn modelId="{87D00EC0-805A-6842-90BA-796A0338E1F9}" type="presParOf" srcId="{2F77220E-0DC0-4C4B-927D-2912D7CC7BB9}" destId="{249D2430-D69A-AC49-BDE6-36E80EC3D02D}" srcOrd="1" destOrd="0" presId="urn:microsoft.com/office/officeart/2005/8/layout/hierarchy4"/>
    <dgm:cxn modelId="{BEDE638D-C989-AE42-9CB5-938ED0F6563B}" type="presParOf" srcId="{E27FCB4E-E5C4-C04D-989C-AE5A4B5CF812}" destId="{A2602024-C522-B341-8B57-68C7FA36BD52}" srcOrd="5" destOrd="0" presId="urn:microsoft.com/office/officeart/2005/8/layout/hierarchy4"/>
    <dgm:cxn modelId="{4B18DE1C-20CC-734E-A3B9-7AC52C3FCBF5}" type="presParOf" srcId="{E27FCB4E-E5C4-C04D-989C-AE5A4B5CF812}" destId="{A944CABF-0471-AE42-A3D3-F78C3E904DA0}" srcOrd="6" destOrd="0" presId="urn:microsoft.com/office/officeart/2005/8/layout/hierarchy4"/>
    <dgm:cxn modelId="{56F0C401-BDB2-A44B-81C5-27F29C2E7AC4}" type="presParOf" srcId="{A944CABF-0471-AE42-A3D3-F78C3E904DA0}" destId="{20F48AF7-065E-0143-9CC6-978C2DD94C68}" srcOrd="0" destOrd="0" presId="urn:microsoft.com/office/officeart/2005/8/layout/hierarchy4"/>
    <dgm:cxn modelId="{35A4ACCF-B9FF-074C-A652-E1D3B0D82700}" type="presParOf" srcId="{A944CABF-0471-AE42-A3D3-F78C3E904DA0}" destId="{8D5F77A3-CBAE-5C4B-A5AE-49E698D4D1CE}" srcOrd="1" destOrd="0" presId="urn:microsoft.com/office/officeart/2005/8/layout/hierarchy4"/>
    <dgm:cxn modelId="{0BB60137-45BA-9C4D-BB2A-DA06C65CE1EB}" type="presParOf" srcId="{E27FCB4E-E5C4-C04D-989C-AE5A4B5CF812}" destId="{6C3FB92F-31C2-BC4B-9EBC-91AD1ABDF6A1}" srcOrd="7" destOrd="0" presId="urn:microsoft.com/office/officeart/2005/8/layout/hierarchy4"/>
    <dgm:cxn modelId="{218ECE64-D684-8748-8B19-420E3ECE2E06}" type="presParOf" srcId="{E27FCB4E-E5C4-C04D-989C-AE5A4B5CF812}" destId="{7D46F13E-0D02-B149-8278-60D22349C531}" srcOrd="8" destOrd="0" presId="urn:microsoft.com/office/officeart/2005/8/layout/hierarchy4"/>
    <dgm:cxn modelId="{0F6640B3-A541-144A-9418-DD382D019E95}" type="presParOf" srcId="{7D46F13E-0D02-B149-8278-60D22349C531}" destId="{1162F39A-0FCF-B049-8E53-F3BC02E9FF25}" srcOrd="0" destOrd="0" presId="urn:microsoft.com/office/officeart/2005/8/layout/hierarchy4"/>
    <dgm:cxn modelId="{B2094724-EC83-9F4E-B6B0-663CB5A28B6A}" type="presParOf" srcId="{7D46F13E-0D02-B149-8278-60D22349C531}" destId="{0B59929C-A0CC-5C4C-BDFF-F52F49488D15}" srcOrd="1" destOrd="0" presId="urn:microsoft.com/office/officeart/2005/8/layout/hierarchy4"/>
    <dgm:cxn modelId="{41775E97-F695-6641-9531-5728806BD1BB}" type="presParOf" srcId="{E27FCB4E-E5C4-C04D-989C-AE5A4B5CF812}" destId="{ECE43372-1692-E84B-B9A8-C0B8234DF98E}" srcOrd="9" destOrd="0" presId="urn:microsoft.com/office/officeart/2005/8/layout/hierarchy4"/>
    <dgm:cxn modelId="{A69764E7-7A1B-9B40-96A3-A88B2DFBC0DB}" type="presParOf" srcId="{E27FCB4E-E5C4-C04D-989C-AE5A4B5CF812}" destId="{653D89EE-2504-C546-8C56-FBE5CD7321FC}" srcOrd="10" destOrd="0" presId="urn:microsoft.com/office/officeart/2005/8/layout/hierarchy4"/>
    <dgm:cxn modelId="{43512CB6-795E-5B41-8459-1067E24CD9E4}" type="presParOf" srcId="{653D89EE-2504-C546-8C56-FBE5CD7321FC}" destId="{328601EF-5085-8F43-BAB1-84DB9A479CD0}" srcOrd="0" destOrd="0" presId="urn:microsoft.com/office/officeart/2005/8/layout/hierarchy4"/>
    <dgm:cxn modelId="{160609A0-BE26-264E-8146-50574B15D606}"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16A836BA-42F4-4043-A92F-307FA57003D3}"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40894802-F2FC-2641-8C40-F7644F7D53FC}" type="presOf" srcId="{8C4D249E-F02D-9A4E-8B36-6B915C9E4167}" destId="{8DF400C8-E9A3-F043-B042-65DD24D52E49}" srcOrd="0" destOrd="0" presId="urn:microsoft.com/office/officeart/2005/8/layout/hierarchy4"/>
    <dgm:cxn modelId="{13173AE2-3DFA-BE4C-9C0E-1EFDBFC8C923}" type="presParOf" srcId="{64E112A2-A0A9-2548-BE88-BE2AB2D7DA19}" destId="{1B6D1FC8-749E-6D4D-9D32-98BB24FAEEC5}" srcOrd="0" destOrd="0" presId="urn:microsoft.com/office/officeart/2005/8/layout/hierarchy4"/>
    <dgm:cxn modelId="{544F379B-5892-7D48-92AE-DC8744C26330}" type="presParOf" srcId="{1B6D1FC8-749E-6D4D-9D32-98BB24FAEEC5}" destId="{8DF400C8-E9A3-F043-B042-65DD24D52E49}" srcOrd="0" destOrd="0" presId="urn:microsoft.com/office/officeart/2005/8/layout/hierarchy4"/>
    <dgm:cxn modelId="{9BE6469D-2CD9-694C-B93E-366F3E4CF0D7}"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D790F662-F1D6-D94A-9B29-1D22F6479F2C}"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AB012EE6-D0C2-1741-8217-8A046334411E}" type="presOf" srcId="{8C4D249E-F02D-9A4E-8B36-6B915C9E4167}" destId="{8DF400C8-E9A3-F043-B042-65DD24D52E49}" srcOrd="0" destOrd="0" presId="urn:microsoft.com/office/officeart/2005/8/layout/hierarchy4"/>
    <dgm:cxn modelId="{E81AE84F-B182-874D-8CE8-5651F11AD4B2}" type="presParOf" srcId="{64E112A2-A0A9-2548-BE88-BE2AB2D7DA19}" destId="{1B6D1FC8-749E-6D4D-9D32-98BB24FAEEC5}" srcOrd="0" destOrd="0" presId="urn:microsoft.com/office/officeart/2005/8/layout/hierarchy4"/>
    <dgm:cxn modelId="{2C12EC42-8678-C14A-8E67-1A35A41255F0}" type="presParOf" srcId="{1B6D1FC8-749E-6D4D-9D32-98BB24FAEEC5}" destId="{8DF400C8-E9A3-F043-B042-65DD24D52E49}" srcOrd="0" destOrd="0" presId="urn:microsoft.com/office/officeart/2005/8/layout/hierarchy4"/>
    <dgm:cxn modelId="{420CC3FC-DDDD-8D45-BC12-5176305C6D1B}"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FD99C278-4311-734F-81A0-4F6A7EECB5B3}"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6F26F32D-CC58-3D49-AE65-30A84977791D}" type="presOf" srcId="{8BF1612B-335B-5F41-AFD8-7A43F570E72B}" destId="{64E112A2-A0A9-2548-BE88-BE2AB2D7DA19}" srcOrd="0" destOrd="0" presId="urn:microsoft.com/office/officeart/2005/8/layout/hierarchy4"/>
    <dgm:cxn modelId="{D6ADCA44-9C76-D748-B92E-61EA0AB90332}" type="presOf" srcId="{45BBCF52-914C-5044-A642-1464EAE861FB}" destId="{C16D86BE-385C-3246-83F5-02210399D39C}" srcOrd="0" destOrd="0" presId="urn:microsoft.com/office/officeart/2005/8/layout/hierarchy4"/>
    <dgm:cxn modelId="{64E6CD8F-E3DA-0E40-97A2-611D631BBB61}" type="presOf" srcId="{F9A51063-03DD-1149-B2BD-81E3D7EED74B}" destId="{328601EF-5085-8F43-BAB1-84DB9A479CD0}" srcOrd="0" destOrd="0" presId="urn:microsoft.com/office/officeart/2005/8/layout/hierarchy4"/>
    <dgm:cxn modelId="{C4AEF338-75F6-5B41-92D4-3F3D07744318}" type="presOf" srcId="{13CD464B-0ECA-F545-87A3-49F373AB74DD}" destId="{C78B3069-F0B9-E64C-B241-2285B0DD9B8A}"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3BF85126-E340-B844-868E-F481B6D0E6C9}" type="presOf" srcId="{3841BEE1-6C89-7944-9CC6-6D3BD98696E1}" destId="{47948BDF-471D-6F49-954E-BB9B371EAD58}"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78B16C4D-10F2-5240-BEAF-9D1DCA2B0C68}"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CE9490A4-E294-FD4F-9F89-4A987202CB04}" type="presParOf" srcId="{64E112A2-A0A9-2548-BE88-BE2AB2D7DA19}" destId="{284FD2F1-495A-B349-95C7-0278135238B4}" srcOrd="0" destOrd="0" presId="urn:microsoft.com/office/officeart/2005/8/layout/hierarchy4"/>
    <dgm:cxn modelId="{73FF6FF4-ABC5-824D-8AEA-4F2B8C623EF7}" type="presParOf" srcId="{284FD2F1-495A-B349-95C7-0278135238B4}" destId="{4E744DD1-9D48-C246-912B-5895D20F1535}" srcOrd="0" destOrd="0" presId="urn:microsoft.com/office/officeart/2005/8/layout/hierarchy4"/>
    <dgm:cxn modelId="{0FEE8DA7-F0B9-DE47-A00E-DB59E021DC5B}" type="presParOf" srcId="{284FD2F1-495A-B349-95C7-0278135238B4}" destId="{148B81B1-E4A0-2741-BFDA-B7927B0C6ADC}" srcOrd="1" destOrd="0" presId="urn:microsoft.com/office/officeart/2005/8/layout/hierarchy4"/>
    <dgm:cxn modelId="{16198DB8-61AF-7640-8691-88F9A441DC60}" type="presParOf" srcId="{284FD2F1-495A-B349-95C7-0278135238B4}" destId="{E27FCB4E-E5C4-C04D-989C-AE5A4B5CF812}" srcOrd="2" destOrd="0" presId="urn:microsoft.com/office/officeart/2005/8/layout/hierarchy4"/>
    <dgm:cxn modelId="{91AF9F91-B274-8C42-B69F-2960ED753DAE}" type="presParOf" srcId="{E27FCB4E-E5C4-C04D-989C-AE5A4B5CF812}" destId="{37569429-CB50-7549-AD78-919EB8AEA8FF}" srcOrd="0" destOrd="0" presId="urn:microsoft.com/office/officeart/2005/8/layout/hierarchy4"/>
    <dgm:cxn modelId="{438F407B-5BAA-994E-B2DA-2D472769A289}" type="presParOf" srcId="{37569429-CB50-7549-AD78-919EB8AEA8FF}" destId="{C16D86BE-385C-3246-83F5-02210399D39C}" srcOrd="0" destOrd="0" presId="urn:microsoft.com/office/officeart/2005/8/layout/hierarchy4"/>
    <dgm:cxn modelId="{DBC52325-44E5-7C44-BE59-1A7C392E7D8A}" type="presParOf" srcId="{37569429-CB50-7549-AD78-919EB8AEA8FF}" destId="{08C996D8-FF26-EB4E-B500-DE44DAA69065}" srcOrd="1" destOrd="0" presId="urn:microsoft.com/office/officeart/2005/8/layout/hierarchy4"/>
    <dgm:cxn modelId="{227DCA1A-7A47-0D43-8848-C6DC3204373B}" type="presParOf" srcId="{E27FCB4E-E5C4-C04D-989C-AE5A4B5CF812}" destId="{5F19FD0F-BF81-5745-9B07-91EBBF8DD371}" srcOrd="1" destOrd="0" presId="urn:microsoft.com/office/officeart/2005/8/layout/hierarchy4"/>
    <dgm:cxn modelId="{149AAC9F-E665-5A49-9543-393AB82A4E4F}" type="presParOf" srcId="{E27FCB4E-E5C4-C04D-989C-AE5A4B5CF812}" destId="{B69B5A1D-589F-6644-BCDC-0C70C896F858}" srcOrd="2" destOrd="0" presId="urn:microsoft.com/office/officeart/2005/8/layout/hierarchy4"/>
    <dgm:cxn modelId="{F441A5F1-8AD9-2A47-BF20-A84C475BDC68}" type="presParOf" srcId="{B69B5A1D-589F-6644-BCDC-0C70C896F858}" destId="{47948BDF-471D-6F49-954E-BB9B371EAD58}" srcOrd="0" destOrd="0" presId="urn:microsoft.com/office/officeart/2005/8/layout/hierarchy4"/>
    <dgm:cxn modelId="{203CE780-1D51-D445-BD05-B691ACAECE22}" type="presParOf" srcId="{B69B5A1D-589F-6644-BCDC-0C70C896F858}" destId="{32C35E24-9F0D-074B-9CAC-76C59BEBD13D}" srcOrd="1" destOrd="0" presId="urn:microsoft.com/office/officeart/2005/8/layout/hierarchy4"/>
    <dgm:cxn modelId="{6A61736D-CA29-BD41-B527-93DE8A83B3EB}" type="presParOf" srcId="{E27FCB4E-E5C4-C04D-989C-AE5A4B5CF812}" destId="{AE8376FE-1F0F-1342-A837-D8A7A3DF674D}" srcOrd="3" destOrd="0" presId="urn:microsoft.com/office/officeart/2005/8/layout/hierarchy4"/>
    <dgm:cxn modelId="{37DDCD8A-AB46-0C4A-843B-E98762636838}" type="presParOf" srcId="{E27FCB4E-E5C4-C04D-989C-AE5A4B5CF812}" destId="{2F77220E-0DC0-4C4B-927D-2912D7CC7BB9}" srcOrd="4" destOrd="0" presId="urn:microsoft.com/office/officeart/2005/8/layout/hierarchy4"/>
    <dgm:cxn modelId="{D5EC1543-CAB0-3644-BE94-A59244F59814}" type="presParOf" srcId="{2F77220E-0DC0-4C4B-927D-2912D7CC7BB9}" destId="{C78B3069-F0B9-E64C-B241-2285B0DD9B8A}" srcOrd="0" destOrd="0" presId="urn:microsoft.com/office/officeart/2005/8/layout/hierarchy4"/>
    <dgm:cxn modelId="{13919086-9FD9-A14B-AB32-313C6D772FEE}" type="presParOf" srcId="{2F77220E-0DC0-4C4B-927D-2912D7CC7BB9}" destId="{249D2430-D69A-AC49-BDE6-36E80EC3D02D}" srcOrd="1" destOrd="0" presId="urn:microsoft.com/office/officeart/2005/8/layout/hierarchy4"/>
    <dgm:cxn modelId="{0073CDC1-012D-DB4F-8C03-EAF2CAE51A89}" type="presParOf" srcId="{E27FCB4E-E5C4-C04D-989C-AE5A4B5CF812}" destId="{A2602024-C522-B341-8B57-68C7FA36BD52}" srcOrd="5" destOrd="0" presId="urn:microsoft.com/office/officeart/2005/8/layout/hierarchy4"/>
    <dgm:cxn modelId="{2F51B0AD-3EDE-4C4E-95DB-CA48088CCE14}" type="presParOf" srcId="{E27FCB4E-E5C4-C04D-989C-AE5A4B5CF812}" destId="{7D46F13E-0D02-B149-8278-60D22349C531}" srcOrd="6" destOrd="0" presId="urn:microsoft.com/office/officeart/2005/8/layout/hierarchy4"/>
    <dgm:cxn modelId="{A36DC524-592D-E04F-949B-852D61AABC42}" type="presParOf" srcId="{7D46F13E-0D02-B149-8278-60D22349C531}" destId="{1162F39A-0FCF-B049-8E53-F3BC02E9FF25}" srcOrd="0" destOrd="0" presId="urn:microsoft.com/office/officeart/2005/8/layout/hierarchy4"/>
    <dgm:cxn modelId="{219D3960-CB17-C648-87FE-48A90AE4CB99}" type="presParOf" srcId="{7D46F13E-0D02-B149-8278-60D22349C531}" destId="{0B59929C-A0CC-5C4C-BDFF-F52F49488D15}" srcOrd="1" destOrd="0" presId="urn:microsoft.com/office/officeart/2005/8/layout/hierarchy4"/>
    <dgm:cxn modelId="{BE620F3C-D0D0-7B49-AF96-D20F0D059792}" type="presParOf" srcId="{E27FCB4E-E5C4-C04D-989C-AE5A4B5CF812}" destId="{ECE43372-1692-E84B-B9A8-C0B8234DF98E}" srcOrd="7" destOrd="0" presId="urn:microsoft.com/office/officeart/2005/8/layout/hierarchy4"/>
    <dgm:cxn modelId="{3520ABEB-6FE3-1744-84A3-13A233C2C6DA}" type="presParOf" srcId="{E27FCB4E-E5C4-C04D-989C-AE5A4B5CF812}" destId="{653D89EE-2504-C546-8C56-FBE5CD7321FC}" srcOrd="8" destOrd="0" presId="urn:microsoft.com/office/officeart/2005/8/layout/hierarchy4"/>
    <dgm:cxn modelId="{EFA18697-5318-484C-BF1C-A73674198FA4}" type="presParOf" srcId="{653D89EE-2504-C546-8C56-FBE5CD7321FC}" destId="{328601EF-5085-8F43-BAB1-84DB9A479CD0}" srcOrd="0" destOrd="0" presId="urn:microsoft.com/office/officeart/2005/8/layout/hierarchy4"/>
    <dgm:cxn modelId="{8686600A-2088-4A47-B558-7B4A06B3A7D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A0E99C88-29B1-184C-8B1B-89FE59A9556D}" type="presOf" srcId="{9221B785-1632-6C4F-B356-4BFB2A6565E7}" destId="{1162F39A-0FCF-B049-8E53-F3BC02E9FF25}" srcOrd="0" destOrd="0" presId="urn:microsoft.com/office/officeart/2005/8/layout/hierarchy4"/>
    <dgm:cxn modelId="{AB7F8412-6E51-BF44-9AC2-BAF706C93AF2}" type="presOf" srcId="{DF41C492-9B21-EA40-AE96-5219621F9493}" destId="{20F48AF7-065E-0143-9CC6-978C2DD94C68}" srcOrd="0" destOrd="0" presId="urn:microsoft.com/office/officeart/2005/8/layout/hierarchy4"/>
    <dgm:cxn modelId="{E6C969BA-2869-5F45-B46F-3C6ADEB466AE}" type="presOf" srcId="{45BBCF52-914C-5044-A642-1464EAE861FB}" destId="{C16D86BE-385C-3246-83F5-02210399D39C}"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3552030E-69BE-C64D-9657-C688036E9476}" type="presOf" srcId="{3841BEE1-6C89-7944-9CC6-6D3BD98696E1}" destId="{47948BDF-471D-6F49-954E-BB9B371EAD58}" srcOrd="0" destOrd="0" presId="urn:microsoft.com/office/officeart/2005/8/layout/hierarchy4"/>
    <dgm:cxn modelId="{3927AA52-F301-2346-8E74-BA240488B717}" type="presOf" srcId="{8BF1612B-335B-5F41-AFD8-7A43F570E72B}" destId="{64E112A2-A0A9-2548-BE88-BE2AB2D7DA19}" srcOrd="0" destOrd="0" presId="urn:microsoft.com/office/officeart/2005/8/layout/hierarchy4"/>
    <dgm:cxn modelId="{AFBC29F8-EE1E-0E4A-8786-6A2DEC26C1D5}"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733B8BAE-5B6D-9246-98C4-FCAA0869D26A}" type="presOf" srcId="{F9A51063-03DD-1149-B2BD-81E3D7EED74B}" destId="{328601EF-5085-8F43-BAB1-84DB9A479CD0}" srcOrd="0" destOrd="0" presId="urn:microsoft.com/office/officeart/2005/8/layout/hierarchy4"/>
    <dgm:cxn modelId="{6787D9E4-B6E3-CA41-A09B-EA3BDBD83354}" type="presOf" srcId="{9F5A8A1A-21AA-6348-B11E-7FE1C5D9A096}" destId="{4E744DD1-9D48-C246-912B-5895D20F1535}" srcOrd="0" destOrd="0" presId="urn:microsoft.com/office/officeart/2005/8/layout/hierarchy4"/>
    <dgm:cxn modelId="{2137B345-E858-694E-A932-AA319BAC2DDA}" type="presParOf" srcId="{64E112A2-A0A9-2548-BE88-BE2AB2D7DA19}" destId="{284FD2F1-495A-B349-95C7-0278135238B4}" srcOrd="0" destOrd="0" presId="urn:microsoft.com/office/officeart/2005/8/layout/hierarchy4"/>
    <dgm:cxn modelId="{7F79F8F3-2AF7-D54F-A236-74BC73F0DFFD}" type="presParOf" srcId="{284FD2F1-495A-B349-95C7-0278135238B4}" destId="{4E744DD1-9D48-C246-912B-5895D20F1535}" srcOrd="0" destOrd="0" presId="urn:microsoft.com/office/officeart/2005/8/layout/hierarchy4"/>
    <dgm:cxn modelId="{234C2930-B328-D54A-9F99-A4CDC616C905}" type="presParOf" srcId="{284FD2F1-495A-B349-95C7-0278135238B4}" destId="{148B81B1-E4A0-2741-BFDA-B7927B0C6ADC}" srcOrd="1" destOrd="0" presId="urn:microsoft.com/office/officeart/2005/8/layout/hierarchy4"/>
    <dgm:cxn modelId="{C04D1AA8-449F-204A-A5CE-732BC6AF8C33}" type="presParOf" srcId="{284FD2F1-495A-B349-95C7-0278135238B4}" destId="{E27FCB4E-E5C4-C04D-989C-AE5A4B5CF812}" srcOrd="2" destOrd="0" presId="urn:microsoft.com/office/officeart/2005/8/layout/hierarchy4"/>
    <dgm:cxn modelId="{00727D2D-BE7F-934F-AEBC-FCFE5B53B651}" type="presParOf" srcId="{E27FCB4E-E5C4-C04D-989C-AE5A4B5CF812}" destId="{37569429-CB50-7549-AD78-919EB8AEA8FF}" srcOrd="0" destOrd="0" presId="urn:microsoft.com/office/officeart/2005/8/layout/hierarchy4"/>
    <dgm:cxn modelId="{C1416CD0-7D02-A54F-BF5E-AAD2CBCBD7AB}" type="presParOf" srcId="{37569429-CB50-7549-AD78-919EB8AEA8FF}" destId="{C16D86BE-385C-3246-83F5-02210399D39C}" srcOrd="0" destOrd="0" presId="urn:microsoft.com/office/officeart/2005/8/layout/hierarchy4"/>
    <dgm:cxn modelId="{BF23C730-0647-B44D-BAC3-1E3756E11F68}" type="presParOf" srcId="{37569429-CB50-7549-AD78-919EB8AEA8FF}" destId="{08C996D8-FF26-EB4E-B500-DE44DAA69065}" srcOrd="1" destOrd="0" presId="urn:microsoft.com/office/officeart/2005/8/layout/hierarchy4"/>
    <dgm:cxn modelId="{0DB4D780-880D-D842-9AC7-D59870F8E0D0}" type="presParOf" srcId="{E27FCB4E-E5C4-C04D-989C-AE5A4B5CF812}" destId="{5F19FD0F-BF81-5745-9B07-91EBBF8DD371}" srcOrd="1" destOrd="0" presId="urn:microsoft.com/office/officeart/2005/8/layout/hierarchy4"/>
    <dgm:cxn modelId="{6D333472-CEE3-FE45-9418-61A970C9F408}" type="presParOf" srcId="{E27FCB4E-E5C4-C04D-989C-AE5A4B5CF812}" destId="{B69B5A1D-589F-6644-BCDC-0C70C896F858}" srcOrd="2" destOrd="0" presId="urn:microsoft.com/office/officeart/2005/8/layout/hierarchy4"/>
    <dgm:cxn modelId="{384EB839-EC3C-D844-A9AE-5F7AF46E3B7D}" type="presParOf" srcId="{B69B5A1D-589F-6644-BCDC-0C70C896F858}" destId="{47948BDF-471D-6F49-954E-BB9B371EAD58}" srcOrd="0" destOrd="0" presId="urn:microsoft.com/office/officeart/2005/8/layout/hierarchy4"/>
    <dgm:cxn modelId="{D970CE96-6149-9B4A-9C60-24599C3EEB3F}" type="presParOf" srcId="{B69B5A1D-589F-6644-BCDC-0C70C896F858}" destId="{32C35E24-9F0D-074B-9CAC-76C59BEBD13D}" srcOrd="1" destOrd="0" presId="urn:microsoft.com/office/officeart/2005/8/layout/hierarchy4"/>
    <dgm:cxn modelId="{AACA6866-08B9-D646-957C-BC4FFDBF3D62}" type="presParOf" srcId="{E27FCB4E-E5C4-C04D-989C-AE5A4B5CF812}" destId="{AE8376FE-1F0F-1342-A837-D8A7A3DF674D}" srcOrd="3" destOrd="0" presId="urn:microsoft.com/office/officeart/2005/8/layout/hierarchy4"/>
    <dgm:cxn modelId="{6002E606-82B9-DD4D-AA0C-F0F4EE8EC976}" type="presParOf" srcId="{E27FCB4E-E5C4-C04D-989C-AE5A4B5CF812}" destId="{2F77220E-0DC0-4C4B-927D-2912D7CC7BB9}" srcOrd="4" destOrd="0" presId="urn:microsoft.com/office/officeart/2005/8/layout/hierarchy4"/>
    <dgm:cxn modelId="{77B88A31-581B-3643-AA2D-1D4B44EC22F6}" type="presParOf" srcId="{2F77220E-0DC0-4C4B-927D-2912D7CC7BB9}" destId="{C78B3069-F0B9-E64C-B241-2285B0DD9B8A}" srcOrd="0" destOrd="0" presId="urn:microsoft.com/office/officeart/2005/8/layout/hierarchy4"/>
    <dgm:cxn modelId="{A2D8C2B8-7F2A-A345-94B2-8167F39EB4A3}" type="presParOf" srcId="{2F77220E-0DC0-4C4B-927D-2912D7CC7BB9}" destId="{249D2430-D69A-AC49-BDE6-36E80EC3D02D}" srcOrd="1" destOrd="0" presId="urn:microsoft.com/office/officeart/2005/8/layout/hierarchy4"/>
    <dgm:cxn modelId="{DD40B7EB-0491-B740-87F6-614BE7FC6582}" type="presParOf" srcId="{E27FCB4E-E5C4-C04D-989C-AE5A4B5CF812}" destId="{A2602024-C522-B341-8B57-68C7FA36BD52}" srcOrd="5" destOrd="0" presId="urn:microsoft.com/office/officeart/2005/8/layout/hierarchy4"/>
    <dgm:cxn modelId="{C1EA2F4A-2253-3543-B0D0-BB3A267B59FD}" type="presParOf" srcId="{E27FCB4E-E5C4-C04D-989C-AE5A4B5CF812}" destId="{A944CABF-0471-AE42-A3D3-F78C3E904DA0}" srcOrd="6" destOrd="0" presId="urn:microsoft.com/office/officeart/2005/8/layout/hierarchy4"/>
    <dgm:cxn modelId="{2A2D603E-C6C4-774E-A8B9-521D4E3D561C}" type="presParOf" srcId="{A944CABF-0471-AE42-A3D3-F78C3E904DA0}" destId="{20F48AF7-065E-0143-9CC6-978C2DD94C68}" srcOrd="0" destOrd="0" presId="urn:microsoft.com/office/officeart/2005/8/layout/hierarchy4"/>
    <dgm:cxn modelId="{FFA3A6C6-A21B-F944-990A-BDEAFE18AC68}" type="presParOf" srcId="{A944CABF-0471-AE42-A3D3-F78C3E904DA0}" destId="{8D5F77A3-CBAE-5C4B-A5AE-49E698D4D1CE}" srcOrd="1" destOrd="0" presId="urn:microsoft.com/office/officeart/2005/8/layout/hierarchy4"/>
    <dgm:cxn modelId="{64DFA183-FE76-834A-84E7-A70FEA4A7F85}" type="presParOf" srcId="{E27FCB4E-E5C4-C04D-989C-AE5A4B5CF812}" destId="{6C3FB92F-31C2-BC4B-9EBC-91AD1ABDF6A1}" srcOrd="7" destOrd="0" presId="urn:microsoft.com/office/officeart/2005/8/layout/hierarchy4"/>
    <dgm:cxn modelId="{D8D09C2B-5463-334A-978A-A3DB0DC4505C}" type="presParOf" srcId="{E27FCB4E-E5C4-C04D-989C-AE5A4B5CF812}" destId="{7D46F13E-0D02-B149-8278-60D22349C531}" srcOrd="8" destOrd="0" presId="urn:microsoft.com/office/officeart/2005/8/layout/hierarchy4"/>
    <dgm:cxn modelId="{C96BCCF7-C03E-6D4F-A0D0-4F8056E7E33E}" type="presParOf" srcId="{7D46F13E-0D02-B149-8278-60D22349C531}" destId="{1162F39A-0FCF-B049-8E53-F3BC02E9FF25}" srcOrd="0" destOrd="0" presId="urn:microsoft.com/office/officeart/2005/8/layout/hierarchy4"/>
    <dgm:cxn modelId="{FF79911A-8781-2748-AC1C-A876AF93758A}" type="presParOf" srcId="{7D46F13E-0D02-B149-8278-60D22349C531}" destId="{0B59929C-A0CC-5C4C-BDFF-F52F49488D15}" srcOrd="1" destOrd="0" presId="urn:microsoft.com/office/officeart/2005/8/layout/hierarchy4"/>
    <dgm:cxn modelId="{B1E3DCE8-BC5E-5942-965F-CE2B1A86BF69}" type="presParOf" srcId="{E27FCB4E-E5C4-C04D-989C-AE5A4B5CF812}" destId="{ECE43372-1692-E84B-B9A8-C0B8234DF98E}" srcOrd="9" destOrd="0" presId="urn:microsoft.com/office/officeart/2005/8/layout/hierarchy4"/>
    <dgm:cxn modelId="{CC67D053-C42C-764D-9533-4285EFFBFF28}" type="presParOf" srcId="{E27FCB4E-E5C4-C04D-989C-AE5A4B5CF812}" destId="{653D89EE-2504-C546-8C56-FBE5CD7321FC}" srcOrd="10" destOrd="0" presId="urn:microsoft.com/office/officeart/2005/8/layout/hierarchy4"/>
    <dgm:cxn modelId="{36204564-6A08-8447-B799-BF1E6D976063}" type="presParOf" srcId="{653D89EE-2504-C546-8C56-FBE5CD7321FC}" destId="{328601EF-5085-8F43-BAB1-84DB9A479CD0}" srcOrd="0" destOrd="0" presId="urn:microsoft.com/office/officeart/2005/8/layout/hierarchy4"/>
    <dgm:cxn modelId="{749F78B8-BAE8-A440-9630-6D57D226546C}"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a:ln w="12700" cmpd="sng">
          <a:solidFill>
            <a:schemeClr val="tx1"/>
          </a:solidFill>
        </a:ln>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EA2FFCDA-773D-974A-8F06-CCA8F6FF5639}" type="presOf" srcId="{8C4D249E-F02D-9A4E-8B36-6B915C9E4167}" destId="{8DF400C8-E9A3-F043-B042-65DD24D52E49}" srcOrd="0" destOrd="0" presId="urn:microsoft.com/office/officeart/2005/8/layout/hierarchy4"/>
    <dgm:cxn modelId="{5A9303CA-F753-9944-AE69-12880967F803}"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261D493A-8DF1-3242-B1E8-CEF5831B8DE8}" type="presParOf" srcId="{64E112A2-A0A9-2548-BE88-BE2AB2D7DA19}" destId="{1B6D1FC8-749E-6D4D-9D32-98BB24FAEEC5}" srcOrd="0" destOrd="0" presId="urn:microsoft.com/office/officeart/2005/8/layout/hierarchy4"/>
    <dgm:cxn modelId="{AF60F4A7-34B7-3342-A818-F3EDCB4BA6CE}" type="presParOf" srcId="{1B6D1FC8-749E-6D4D-9D32-98BB24FAEEC5}" destId="{8DF400C8-E9A3-F043-B042-65DD24D52E49}" srcOrd="0" destOrd="0" presId="urn:microsoft.com/office/officeart/2005/8/layout/hierarchy4"/>
    <dgm:cxn modelId="{609D753E-3751-0541-AFE4-677B22A5B8C6}"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103228D-7D0E-F44F-91EF-7AEB412AAC1C}" type="presOf" srcId="{3841BEE1-6C89-7944-9CC6-6D3BD98696E1}" destId="{47948BDF-471D-6F49-954E-BB9B371EAD58}"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BE7DBCE-EC1F-6D42-ACDF-619E498FB772}" type="presOf" srcId="{F9A51063-03DD-1149-B2BD-81E3D7EED74B}" destId="{328601EF-5085-8F43-BAB1-84DB9A479CD0}" srcOrd="0" destOrd="0" presId="urn:microsoft.com/office/officeart/2005/8/layout/hierarchy4"/>
    <dgm:cxn modelId="{05542E87-2D54-CD48-B1ED-3B1027B6AF22}" type="presOf" srcId="{9F5A8A1A-21AA-6348-B11E-7FE1C5D9A096}" destId="{4E744DD1-9D48-C246-912B-5895D20F1535}" srcOrd="0" destOrd="0" presId="urn:microsoft.com/office/officeart/2005/8/layout/hierarchy4"/>
    <dgm:cxn modelId="{709DBF2F-1D11-C442-A27F-925ACC9CC54C}"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96DBA0F3-8F9A-7D40-90E6-65DAE258CDEA}" type="presOf" srcId="{13CD464B-0ECA-F545-87A3-49F373AB74DD}" destId="{C78B3069-F0B9-E64C-B241-2285B0DD9B8A}"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AA22700B-FB79-2145-9FDD-D177872E650B}" type="presOf" srcId="{8BF1612B-335B-5F41-AFD8-7A43F570E72B}" destId="{64E112A2-A0A9-2548-BE88-BE2AB2D7DA19}" srcOrd="0" destOrd="0" presId="urn:microsoft.com/office/officeart/2005/8/layout/hierarchy4"/>
    <dgm:cxn modelId="{1D26DE48-3913-2A4C-AE4E-37BA6B9A0559}"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EE651B69-D294-914D-8824-930EDB527C8B}" type="presParOf" srcId="{64E112A2-A0A9-2548-BE88-BE2AB2D7DA19}" destId="{284FD2F1-495A-B349-95C7-0278135238B4}" srcOrd="0" destOrd="0" presId="urn:microsoft.com/office/officeart/2005/8/layout/hierarchy4"/>
    <dgm:cxn modelId="{A382D68A-9BA8-4D41-A0BF-342BB1462DEB}" type="presParOf" srcId="{284FD2F1-495A-B349-95C7-0278135238B4}" destId="{4E744DD1-9D48-C246-912B-5895D20F1535}" srcOrd="0" destOrd="0" presId="urn:microsoft.com/office/officeart/2005/8/layout/hierarchy4"/>
    <dgm:cxn modelId="{30272670-3576-8B49-B30B-EFACCA1973B2}" type="presParOf" srcId="{284FD2F1-495A-B349-95C7-0278135238B4}" destId="{148B81B1-E4A0-2741-BFDA-B7927B0C6ADC}" srcOrd="1" destOrd="0" presId="urn:microsoft.com/office/officeart/2005/8/layout/hierarchy4"/>
    <dgm:cxn modelId="{5555B168-BAA5-714E-8567-D8E98FA56D21}" type="presParOf" srcId="{284FD2F1-495A-B349-95C7-0278135238B4}" destId="{E27FCB4E-E5C4-C04D-989C-AE5A4B5CF812}" srcOrd="2" destOrd="0" presId="urn:microsoft.com/office/officeart/2005/8/layout/hierarchy4"/>
    <dgm:cxn modelId="{E9F9E4EB-120F-5F49-ABAF-4FC4C618CC08}" type="presParOf" srcId="{E27FCB4E-E5C4-C04D-989C-AE5A4B5CF812}" destId="{37569429-CB50-7549-AD78-919EB8AEA8FF}" srcOrd="0" destOrd="0" presId="urn:microsoft.com/office/officeart/2005/8/layout/hierarchy4"/>
    <dgm:cxn modelId="{D31354C0-2E85-BD44-84E6-FFDE7A117DB2}" type="presParOf" srcId="{37569429-CB50-7549-AD78-919EB8AEA8FF}" destId="{C16D86BE-385C-3246-83F5-02210399D39C}" srcOrd="0" destOrd="0" presId="urn:microsoft.com/office/officeart/2005/8/layout/hierarchy4"/>
    <dgm:cxn modelId="{B0F7FC35-B427-C745-A84C-9F737C779311}" type="presParOf" srcId="{37569429-CB50-7549-AD78-919EB8AEA8FF}" destId="{08C996D8-FF26-EB4E-B500-DE44DAA69065}" srcOrd="1" destOrd="0" presId="urn:microsoft.com/office/officeart/2005/8/layout/hierarchy4"/>
    <dgm:cxn modelId="{82E3DC33-BED3-764C-BDA0-DF4816A96840}" type="presParOf" srcId="{E27FCB4E-E5C4-C04D-989C-AE5A4B5CF812}" destId="{5F19FD0F-BF81-5745-9B07-91EBBF8DD371}" srcOrd="1" destOrd="0" presId="urn:microsoft.com/office/officeart/2005/8/layout/hierarchy4"/>
    <dgm:cxn modelId="{C5A3464F-F925-DA44-B713-9E71716FA966}" type="presParOf" srcId="{E27FCB4E-E5C4-C04D-989C-AE5A4B5CF812}" destId="{B69B5A1D-589F-6644-BCDC-0C70C896F858}" srcOrd="2" destOrd="0" presId="urn:microsoft.com/office/officeart/2005/8/layout/hierarchy4"/>
    <dgm:cxn modelId="{FF55F246-AE23-AA4C-A737-5B4BA1EB9CB2}" type="presParOf" srcId="{B69B5A1D-589F-6644-BCDC-0C70C896F858}" destId="{47948BDF-471D-6F49-954E-BB9B371EAD58}" srcOrd="0" destOrd="0" presId="urn:microsoft.com/office/officeart/2005/8/layout/hierarchy4"/>
    <dgm:cxn modelId="{B34B2D28-449B-7E4A-9755-455251A21E79}" type="presParOf" srcId="{B69B5A1D-589F-6644-BCDC-0C70C896F858}" destId="{32C35E24-9F0D-074B-9CAC-76C59BEBD13D}" srcOrd="1" destOrd="0" presId="urn:microsoft.com/office/officeart/2005/8/layout/hierarchy4"/>
    <dgm:cxn modelId="{78C940F1-7539-4248-B179-93A027B031CE}" type="presParOf" srcId="{E27FCB4E-E5C4-C04D-989C-AE5A4B5CF812}" destId="{AE8376FE-1F0F-1342-A837-D8A7A3DF674D}" srcOrd="3" destOrd="0" presId="urn:microsoft.com/office/officeart/2005/8/layout/hierarchy4"/>
    <dgm:cxn modelId="{2149C44F-C0D7-A141-A382-76E5C9D80B97}" type="presParOf" srcId="{E27FCB4E-E5C4-C04D-989C-AE5A4B5CF812}" destId="{2F77220E-0DC0-4C4B-927D-2912D7CC7BB9}" srcOrd="4" destOrd="0" presId="urn:microsoft.com/office/officeart/2005/8/layout/hierarchy4"/>
    <dgm:cxn modelId="{0333A940-8EFA-6640-AD42-F2BA1893B1D6}" type="presParOf" srcId="{2F77220E-0DC0-4C4B-927D-2912D7CC7BB9}" destId="{C78B3069-F0B9-E64C-B241-2285B0DD9B8A}" srcOrd="0" destOrd="0" presId="urn:microsoft.com/office/officeart/2005/8/layout/hierarchy4"/>
    <dgm:cxn modelId="{1ADB5B20-2F78-FE4A-B95D-B56415D82EAD}" type="presParOf" srcId="{2F77220E-0DC0-4C4B-927D-2912D7CC7BB9}" destId="{249D2430-D69A-AC49-BDE6-36E80EC3D02D}" srcOrd="1" destOrd="0" presId="urn:microsoft.com/office/officeart/2005/8/layout/hierarchy4"/>
    <dgm:cxn modelId="{48009D22-750C-B14B-851C-F5A448B7A03E}" type="presParOf" srcId="{E27FCB4E-E5C4-C04D-989C-AE5A4B5CF812}" destId="{A2602024-C522-B341-8B57-68C7FA36BD52}" srcOrd="5" destOrd="0" presId="urn:microsoft.com/office/officeart/2005/8/layout/hierarchy4"/>
    <dgm:cxn modelId="{27ADD8EE-919B-3E47-8E9B-898E90E7528A}" type="presParOf" srcId="{E27FCB4E-E5C4-C04D-989C-AE5A4B5CF812}" destId="{7D46F13E-0D02-B149-8278-60D22349C531}" srcOrd="6" destOrd="0" presId="urn:microsoft.com/office/officeart/2005/8/layout/hierarchy4"/>
    <dgm:cxn modelId="{F9C1BA09-9EE7-5B44-B5BA-857563B8FCC0}" type="presParOf" srcId="{7D46F13E-0D02-B149-8278-60D22349C531}" destId="{1162F39A-0FCF-B049-8E53-F3BC02E9FF25}" srcOrd="0" destOrd="0" presId="urn:microsoft.com/office/officeart/2005/8/layout/hierarchy4"/>
    <dgm:cxn modelId="{F7D32F25-A660-6D49-8850-76906335E0CA}" type="presParOf" srcId="{7D46F13E-0D02-B149-8278-60D22349C531}" destId="{0B59929C-A0CC-5C4C-BDFF-F52F49488D15}" srcOrd="1" destOrd="0" presId="urn:microsoft.com/office/officeart/2005/8/layout/hierarchy4"/>
    <dgm:cxn modelId="{D39ADE9E-1292-A34F-9D13-15E5C379B3D1}" type="presParOf" srcId="{E27FCB4E-E5C4-C04D-989C-AE5A4B5CF812}" destId="{ECE43372-1692-E84B-B9A8-C0B8234DF98E}" srcOrd="7" destOrd="0" presId="urn:microsoft.com/office/officeart/2005/8/layout/hierarchy4"/>
    <dgm:cxn modelId="{A1DCE643-5878-3A49-AD8A-B5D37B3877AA}" type="presParOf" srcId="{E27FCB4E-E5C4-C04D-989C-AE5A4B5CF812}" destId="{653D89EE-2504-C546-8C56-FBE5CD7321FC}" srcOrd="8" destOrd="0" presId="urn:microsoft.com/office/officeart/2005/8/layout/hierarchy4"/>
    <dgm:cxn modelId="{D5E5F772-BE61-B848-B7D1-CC11C374FDEA}" type="presParOf" srcId="{653D89EE-2504-C546-8C56-FBE5CD7321FC}" destId="{328601EF-5085-8F43-BAB1-84DB9A479CD0}" srcOrd="0" destOrd="0" presId="urn:microsoft.com/office/officeart/2005/8/layout/hierarchy4"/>
    <dgm:cxn modelId="{A4A7D36B-4AA6-2546-A82A-E56F043E9773}"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004C10C3-B10A-1147-91B6-581EC038EE17}" type="presOf" srcId="{DF41C492-9B21-EA40-AE96-5219621F9493}" destId="{20F48AF7-065E-0143-9CC6-978C2DD94C68}" srcOrd="0" destOrd="0" presId="urn:microsoft.com/office/officeart/2005/8/layout/hierarchy4"/>
    <dgm:cxn modelId="{FE12C40B-6D26-A74B-9714-E6337945A866}"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E176225F-39F0-904B-BA13-441610772670}" type="presOf" srcId="{F9A51063-03DD-1149-B2BD-81E3D7EED74B}" destId="{328601EF-5085-8F43-BAB1-84DB9A479CD0}" srcOrd="0" destOrd="0" presId="urn:microsoft.com/office/officeart/2005/8/layout/hierarchy4"/>
    <dgm:cxn modelId="{DA60CF1E-C4C9-9F42-93AF-F7D71E81680E}"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D7730743-1512-1240-B1D2-58F0CAF958A5}" type="presOf" srcId="{8BF1612B-335B-5F41-AFD8-7A43F570E72B}" destId="{64E112A2-A0A9-2548-BE88-BE2AB2D7DA19}" srcOrd="0" destOrd="0" presId="urn:microsoft.com/office/officeart/2005/8/layout/hierarchy4"/>
    <dgm:cxn modelId="{E148C091-5DC2-034A-ABCB-5F8703980F25}" type="presOf" srcId="{45BBCF52-914C-5044-A642-1464EAE861FB}" destId="{C16D86BE-385C-3246-83F5-02210399D39C}" srcOrd="0" destOrd="0" presId="urn:microsoft.com/office/officeart/2005/8/layout/hierarchy4"/>
    <dgm:cxn modelId="{1D9B3B2D-7CBF-5346-96B4-2E069E9DBBE7}" type="presOf" srcId="{3841BEE1-6C89-7944-9CC6-6D3BD98696E1}" destId="{47948BDF-471D-6F49-954E-BB9B371EAD58}" srcOrd="0" destOrd="0" presId="urn:microsoft.com/office/officeart/2005/8/layout/hierarchy4"/>
    <dgm:cxn modelId="{C7ECC020-23CD-BF4F-8883-9EB168EE3DD6}"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47B97B9D-66E8-7F42-804F-F0839AC08BF4}" type="presParOf" srcId="{64E112A2-A0A9-2548-BE88-BE2AB2D7DA19}" destId="{284FD2F1-495A-B349-95C7-0278135238B4}" srcOrd="0" destOrd="0" presId="urn:microsoft.com/office/officeart/2005/8/layout/hierarchy4"/>
    <dgm:cxn modelId="{80D8206E-5894-F448-AD2B-19610C58153E}" type="presParOf" srcId="{284FD2F1-495A-B349-95C7-0278135238B4}" destId="{4E744DD1-9D48-C246-912B-5895D20F1535}" srcOrd="0" destOrd="0" presId="urn:microsoft.com/office/officeart/2005/8/layout/hierarchy4"/>
    <dgm:cxn modelId="{E8A24A65-8A6D-2948-80E2-2EF113204E68}" type="presParOf" srcId="{284FD2F1-495A-B349-95C7-0278135238B4}" destId="{148B81B1-E4A0-2741-BFDA-B7927B0C6ADC}" srcOrd="1" destOrd="0" presId="urn:microsoft.com/office/officeart/2005/8/layout/hierarchy4"/>
    <dgm:cxn modelId="{1DD95BD4-3F8F-3C4B-9060-D7C1955DEF1F}" type="presParOf" srcId="{284FD2F1-495A-B349-95C7-0278135238B4}" destId="{E27FCB4E-E5C4-C04D-989C-AE5A4B5CF812}" srcOrd="2" destOrd="0" presId="urn:microsoft.com/office/officeart/2005/8/layout/hierarchy4"/>
    <dgm:cxn modelId="{B1360221-8F8C-B149-A8A3-EDB205EF44CB}" type="presParOf" srcId="{E27FCB4E-E5C4-C04D-989C-AE5A4B5CF812}" destId="{37569429-CB50-7549-AD78-919EB8AEA8FF}" srcOrd="0" destOrd="0" presId="urn:microsoft.com/office/officeart/2005/8/layout/hierarchy4"/>
    <dgm:cxn modelId="{64427B3F-1BBE-E24F-9C64-61ECEBED67B9}" type="presParOf" srcId="{37569429-CB50-7549-AD78-919EB8AEA8FF}" destId="{C16D86BE-385C-3246-83F5-02210399D39C}" srcOrd="0" destOrd="0" presId="urn:microsoft.com/office/officeart/2005/8/layout/hierarchy4"/>
    <dgm:cxn modelId="{940156DA-057C-CE4F-9C99-C7792AA26D5A}" type="presParOf" srcId="{37569429-CB50-7549-AD78-919EB8AEA8FF}" destId="{08C996D8-FF26-EB4E-B500-DE44DAA69065}" srcOrd="1" destOrd="0" presId="urn:microsoft.com/office/officeart/2005/8/layout/hierarchy4"/>
    <dgm:cxn modelId="{25F00CCD-C83A-EF46-85CB-42223303B96D}" type="presParOf" srcId="{E27FCB4E-E5C4-C04D-989C-AE5A4B5CF812}" destId="{5F19FD0F-BF81-5745-9B07-91EBBF8DD371}" srcOrd="1" destOrd="0" presId="urn:microsoft.com/office/officeart/2005/8/layout/hierarchy4"/>
    <dgm:cxn modelId="{1D00EF9C-D338-D241-AD34-300E89EC7845}" type="presParOf" srcId="{E27FCB4E-E5C4-C04D-989C-AE5A4B5CF812}" destId="{B69B5A1D-589F-6644-BCDC-0C70C896F858}" srcOrd="2" destOrd="0" presId="urn:microsoft.com/office/officeart/2005/8/layout/hierarchy4"/>
    <dgm:cxn modelId="{99965A25-21EE-4344-889A-1D311A5F41CF}" type="presParOf" srcId="{B69B5A1D-589F-6644-BCDC-0C70C896F858}" destId="{47948BDF-471D-6F49-954E-BB9B371EAD58}" srcOrd="0" destOrd="0" presId="urn:microsoft.com/office/officeart/2005/8/layout/hierarchy4"/>
    <dgm:cxn modelId="{53C6F5ED-DAD4-8B47-A699-5EDCB74BD937}" type="presParOf" srcId="{B69B5A1D-589F-6644-BCDC-0C70C896F858}" destId="{32C35E24-9F0D-074B-9CAC-76C59BEBD13D}" srcOrd="1" destOrd="0" presId="urn:microsoft.com/office/officeart/2005/8/layout/hierarchy4"/>
    <dgm:cxn modelId="{F0A4B4BA-F756-B546-B656-02A985C47702}" type="presParOf" srcId="{E27FCB4E-E5C4-C04D-989C-AE5A4B5CF812}" destId="{AE8376FE-1F0F-1342-A837-D8A7A3DF674D}" srcOrd="3" destOrd="0" presId="urn:microsoft.com/office/officeart/2005/8/layout/hierarchy4"/>
    <dgm:cxn modelId="{9545BBF0-8C16-9E47-A54D-DB4F3C80F628}" type="presParOf" srcId="{E27FCB4E-E5C4-C04D-989C-AE5A4B5CF812}" destId="{2F77220E-0DC0-4C4B-927D-2912D7CC7BB9}" srcOrd="4" destOrd="0" presId="urn:microsoft.com/office/officeart/2005/8/layout/hierarchy4"/>
    <dgm:cxn modelId="{AA930690-3125-F04E-AB10-C3EA3563A679}" type="presParOf" srcId="{2F77220E-0DC0-4C4B-927D-2912D7CC7BB9}" destId="{C78B3069-F0B9-E64C-B241-2285B0DD9B8A}" srcOrd="0" destOrd="0" presId="urn:microsoft.com/office/officeart/2005/8/layout/hierarchy4"/>
    <dgm:cxn modelId="{E7F5E4D1-5FF6-FE47-B6C8-FC7684826F17}" type="presParOf" srcId="{2F77220E-0DC0-4C4B-927D-2912D7CC7BB9}" destId="{249D2430-D69A-AC49-BDE6-36E80EC3D02D}" srcOrd="1" destOrd="0" presId="urn:microsoft.com/office/officeart/2005/8/layout/hierarchy4"/>
    <dgm:cxn modelId="{570A2A19-57AC-3B4A-905F-FF5247F493BB}" type="presParOf" srcId="{E27FCB4E-E5C4-C04D-989C-AE5A4B5CF812}" destId="{A2602024-C522-B341-8B57-68C7FA36BD52}" srcOrd="5" destOrd="0" presId="urn:microsoft.com/office/officeart/2005/8/layout/hierarchy4"/>
    <dgm:cxn modelId="{7734D3CB-0E5B-E847-B19A-7FA058993971}" type="presParOf" srcId="{E27FCB4E-E5C4-C04D-989C-AE5A4B5CF812}" destId="{A944CABF-0471-AE42-A3D3-F78C3E904DA0}" srcOrd="6" destOrd="0" presId="urn:microsoft.com/office/officeart/2005/8/layout/hierarchy4"/>
    <dgm:cxn modelId="{E8F6A199-B47D-E041-9B17-1A31615B5E8B}" type="presParOf" srcId="{A944CABF-0471-AE42-A3D3-F78C3E904DA0}" destId="{20F48AF7-065E-0143-9CC6-978C2DD94C68}" srcOrd="0" destOrd="0" presId="urn:microsoft.com/office/officeart/2005/8/layout/hierarchy4"/>
    <dgm:cxn modelId="{A60FEA03-CC14-6B45-A14A-35F30F48017C}" type="presParOf" srcId="{A944CABF-0471-AE42-A3D3-F78C3E904DA0}" destId="{8D5F77A3-CBAE-5C4B-A5AE-49E698D4D1CE}" srcOrd="1" destOrd="0" presId="urn:microsoft.com/office/officeart/2005/8/layout/hierarchy4"/>
    <dgm:cxn modelId="{43313D42-6D2B-E14B-9657-06D2ACD55338}" type="presParOf" srcId="{E27FCB4E-E5C4-C04D-989C-AE5A4B5CF812}" destId="{6C3FB92F-31C2-BC4B-9EBC-91AD1ABDF6A1}" srcOrd="7" destOrd="0" presId="urn:microsoft.com/office/officeart/2005/8/layout/hierarchy4"/>
    <dgm:cxn modelId="{B795A955-14B0-5241-A130-E117EB6B2954}" type="presParOf" srcId="{E27FCB4E-E5C4-C04D-989C-AE5A4B5CF812}" destId="{7D46F13E-0D02-B149-8278-60D22349C531}" srcOrd="8" destOrd="0" presId="urn:microsoft.com/office/officeart/2005/8/layout/hierarchy4"/>
    <dgm:cxn modelId="{169A96A0-2236-0F48-8B70-21B96BFEC2C6}" type="presParOf" srcId="{7D46F13E-0D02-B149-8278-60D22349C531}" destId="{1162F39A-0FCF-B049-8E53-F3BC02E9FF25}" srcOrd="0" destOrd="0" presId="urn:microsoft.com/office/officeart/2005/8/layout/hierarchy4"/>
    <dgm:cxn modelId="{12C17A45-7B9A-9842-89D7-44009478F03A}" type="presParOf" srcId="{7D46F13E-0D02-B149-8278-60D22349C531}" destId="{0B59929C-A0CC-5C4C-BDFF-F52F49488D15}" srcOrd="1" destOrd="0" presId="urn:microsoft.com/office/officeart/2005/8/layout/hierarchy4"/>
    <dgm:cxn modelId="{5FC2409A-D77B-4045-BC44-37815262164F}" type="presParOf" srcId="{E27FCB4E-E5C4-C04D-989C-AE5A4B5CF812}" destId="{ECE43372-1692-E84B-B9A8-C0B8234DF98E}" srcOrd="9" destOrd="0" presId="urn:microsoft.com/office/officeart/2005/8/layout/hierarchy4"/>
    <dgm:cxn modelId="{3133E9BF-E5BC-7748-8732-EB2FA33E0A64}" type="presParOf" srcId="{E27FCB4E-E5C4-C04D-989C-AE5A4B5CF812}" destId="{653D89EE-2504-C546-8C56-FBE5CD7321FC}" srcOrd="10" destOrd="0" presId="urn:microsoft.com/office/officeart/2005/8/layout/hierarchy4"/>
    <dgm:cxn modelId="{1A0327FC-5C1F-C84A-9B9D-85181338BAE6}" type="presParOf" srcId="{653D89EE-2504-C546-8C56-FBE5CD7321FC}" destId="{328601EF-5085-8F43-BAB1-84DB9A479CD0}" srcOrd="0" destOrd="0" presId="urn:microsoft.com/office/officeart/2005/8/layout/hierarchy4"/>
    <dgm:cxn modelId="{6E348270-EDC1-9344-8886-AC043ACE8077}"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280B4691-7573-9448-AFF7-586C9F3C8AC4}"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0BEC0B34-12FE-104E-9D76-509F245FDFF7}" type="presOf" srcId="{8C4D249E-F02D-9A4E-8B36-6B915C9E4167}" destId="{8DF400C8-E9A3-F043-B042-65DD24D52E49}" srcOrd="0" destOrd="0" presId="urn:microsoft.com/office/officeart/2005/8/layout/hierarchy4"/>
    <dgm:cxn modelId="{19B1D3A1-C9FE-0940-9079-738D9CF0D74E}" type="presParOf" srcId="{64E112A2-A0A9-2548-BE88-BE2AB2D7DA19}" destId="{1B6D1FC8-749E-6D4D-9D32-98BB24FAEEC5}" srcOrd="0" destOrd="0" presId="urn:microsoft.com/office/officeart/2005/8/layout/hierarchy4"/>
    <dgm:cxn modelId="{10A638CF-3D75-D54D-9780-ED5366CB02AD}" type="presParOf" srcId="{1B6D1FC8-749E-6D4D-9D32-98BB24FAEEC5}" destId="{8DF400C8-E9A3-F043-B042-65DD24D52E49}" srcOrd="0" destOrd="0" presId="urn:microsoft.com/office/officeart/2005/8/layout/hierarchy4"/>
    <dgm:cxn modelId="{F608D598-A493-7942-9E29-A171A9AA442E}"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ln w="12700" cmpd="sng">
          <a:solidFill>
            <a:schemeClr val="tx1"/>
          </a:solidFill>
        </a:ln>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C6FCD466-2CBE-8243-8AEC-91D1F4F96481}" type="presOf" srcId="{9221B785-1632-6C4F-B356-4BFB2A6565E7}" destId="{1162F39A-0FCF-B049-8E53-F3BC02E9FF2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CFAAF9AA-F1A1-3A4A-8193-09A0767EFE18}" type="presOf" srcId="{3841BEE1-6C89-7944-9CC6-6D3BD98696E1}" destId="{47948BDF-471D-6F49-954E-BB9B371EAD58}" srcOrd="0" destOrd="0" presId="urn:microsoft.com/office/officeart/2005/8/layout/hierarchy4"/>
    <dgm:cxn modelId="{18262EFA-3C6C-DE4F-9637-5F8E4AB4B51C}" type="presOf" srcId="{F9A51063-03DD-1149-B2BD-81E3D7EED74B}" destId="{328601EF-5085-8F43-BAB1-84DB9A479CD0}" srcOrd="0" destOrd="0" presId="urn:microsoft.com/office/officeart/2005/8/layout/hierarchy4"/>
    <dgm:cxn modelId="{DE359186-9955-9C40-81B8-AEE13C069650}"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8ACBABA1-D205-2542-8294-F54BA1CA7D1D}" type="presOf" srcId="{8BF1612B-335B-5F41-AFD8-7A43F570E72B}" destId="{64E112A2-A0A9-2548-BE88-BE2AB2D7DA19}"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61942218-D42B-F14D-BE4F-125CB276BA10}" type="presOf" srcId="{9F5A8A1A-21AA-6348-B11E-7FE1C5D9A096}" destId="{4E744DD1-9D48-C246-912B-5895D20F1535}"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18CBC018-3936-4041-9DA6-EA59C7FE46B3}"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CE3CA4D8-059F-A74A-BD61-69A45209D762}" type="presParOf" srcId="{64E112A2-A0A9-2548-BE88-BE2AB2D7DA19}" destId="{284FD2F1-495A-B349-95C7-0278135238B4}" srcOrd="0" destOrd="0" presId="urn:microsoft.com/office/officeart/2005/8/layout/hierarchy4"/>
    <dgm:cxn modelId="{4A2EDABC-296E-1E42-BD9F-DFB956206585}" type="presParOf" srcId="{284FD2F1-495A-B349-95C7-0278135238B4}" destId="{4E744DD1-9D48-C246-912B-5895D20F1535}" srcOrd="0" destOrd="0" presId="urn:microsoft.com/office/officeart/2005/8/layout/hierarchy4"/>
    <dgm:cxn modelId="{0D4AFAEA-77D6-904C-963E-C7A800B3766F}" type="presParOf" srcId="{284FD2F1-495A-B349-95C7-0278135238B4}" destId="{148B81B1-E4A0-2741-BFDA-B7927B0C6ADC}" srcOrd="1" destOrd="0" presId="urn:microsoft.com/office/officeart/2005/8/layout/hierarchy4"/>
    <dgm:cxn modelId="{27BCE9BF-DAF7-3543-9D32-CD250DD93EAD}" type="presParOf" srcId="{284FD2F1-495A-B349-95C7-0278135238B4}" destId="{E27FCB4E-E5C4-C04D-989C-AE5A4B5CF812}" srcOrd="2" destOrd="0" presId="urn:microsoft.com/office/officeart/2005/8/layout/hierarchy4"/>
    <dgm:cxn modelId="{88596397-3424-8F40-9088-7232E95C85B3}" type="presParOf" srcId="{E27FCB4E-E5C4-C04D-989C-AE5A4B5CF812}" destId="{37569429-CB50-7549-AD78-919EB8AEA8FF}" srcOrd="0" destOrd="0" presId="urn:microsoft.com/office/officeart/2005/8/layout/hierarchy4"/>
    <dgm:cxn modelId="{C09277D1-64D2-4547-8B7C-BCA1CDAFDB2E}" type="presParOf" srcId="{37569429-CB50-7549-AD78-919EB8AEA8FF}" destId="{C16D86BE-385C-3246-83F5-02210399D39C}" srcOrd="0" destOrd="0" presId="urn:microsoft.com/office/officeart/2005/8/layout/hierarchy4"/>
    <dgm:cxn modelId="{7E06B707-3596-0847-883B-E433E3CFB819}" type="presParOf" srcId="{37569429-CB50-7549-AD78-919EB8AEA8FF}" destId="{08C996D8-FF26-EB4E-B500-DE44DAA69065}" srcOrd="1" destOrd="0" presId="urn:microsoft.com/office/officeart/2005/8/layout/hierarchy4"/>
    <dgm:cxn modelId="{5B43AC03-46EE-294F-94F1-EEBD9BD007DC}" type="presParOf" srcId="{E27FCB4E-E5C4-C04D-989C-AE5A4B5CF812}" destId="{5F19FD0F-BF81-5745-9B07-91EBBF8DD371}" srcOrd="1" destOrd="0" presId="urn:microsoft.com/office/officeart/2005/8/layout/hierarchy4"/>
    <dgm:cxn modelId="{0197C6CA-7D57-7142-ADC7-C9D9F0E9A6B7}" type="presParOf" srcId="{E27FCB4E-E5C4-C04D-989C-AE5A4B5CF812}" destId="{B69B5A1D-589F-6644-BCDC-0C70C896F858}" srcOrd="2" destOrd="0" presId="urn:microsoft.com/office/officeart/2005/8/layout/hierarchy4"/>
    <dgm:cxn modelId="{5B418212-120D-AE49-998A-DEFBDA0185FB}" type="presParOf" srcId="{B69B5A1D-589F-6644-BCDC-0C70C896F858}" destId="{47948BDF-471D-6F49-954E-BB9B371EAD58}" srcOrd="0" destOrd="0" presId="urn:microsoft.com/office/officeart/2005/8/layout/hierarchy4"/>
    <dgm:cxn modelId="{A52CAA7E-2AC1-0540-9FE4-437DE8B25087}" type="presParOf" srcId="{B69B5A1D-589F-6644-BCDC-0C70C896F858}" destId="{32C35E24-9F0D-074B-9CAC-76C59BEBD13D}" srcOrd="1" destOrd="0" presId="urn:microsoft.com/office/officeart/2005/8/layout/hierarchy4"/>
    <dgm:cxn modelId="{A9C9C8B0-AD99-8748-BF42-0FDA5E17AF3F}" type="presParOf" srcId="{E27FCB4E-E5C4-C04D-989C-AE5A4B5CF812}" destId="{AE8376FE-1F0F-1342-A837-D8A7A3DF674D}" srcOrd="3" destOrd="0" presId="urn:microsoft.com/office/officeart/2005/8/layout/hierarchy4"/>
    <dgm:cxn modelId="{C945D157-78BC-164E-AA18-689ED15250E4}" type="presParOf" srcId="{E27FCB4E-E5C4-C04D-989C-AE5A4B5CF812}" destId="{2F77220E-0DC0-4C4B-927D-2912D7CC7BB9}" srcOrd="4" destOrd="0" presId="urn:microsoft.com/office/officeart/2005/8/layout/hierarchy4"/>
    <dgm:cxn modelId="{BB09711B-F781-0B49-99ED-243A9585E633}" type="presParOf" srcId="{2F77220E-0DC0-4C4B-927D-2912D7CC7BB9}" destId="{C78B3069-F0B9-E64C-B241-2285B0DD9B8A}" srcOrd="0" destOrd="0" presId="urn:microsoft.com/office/officeart/2005/8/layout/hierarchy4"/>
    <dgm:cxn modelId="{1F897249-8BB2-7C4B-9DFA-06C215D7276F}" type="presParOf" srcId="{2F77220E-0DC0-4C4B-927D-2912D7CC7BB9}" destId="{249D2430-D69A-AC49-BDE6-36E80EC3D02D}" srcOrd="1" destOrd="0" presId="urn:microsoft.com/office/officeart/2005/8/layout/hierarchy4"/>
    <dgm:cxn modelId="{AC3DA886-FDAE-3C4D-8167-BFD06251EFC4}" type="presParOf" srcId="{E27FCB4E-E5C4-C04D-989C-AE5A4B5CF812}" destId="{A2602024-C522-B341-8B57-68C7FA36BD52}" srcOrd="5" destOrd="0" presId="urn:microsoft.com/office/officeart/2005/8/layout/hierarchy4"/>
    <dgm:cxn modelId="{9A3955FC-C3EE-5D4B-9938-217D2E332C20}" type="presParOf" srcId="{E27FCB4E-E5C4-C04D-989C-AE5A4B5CF812}" destId="{7D46F13E-0D02-B149-8278-60D22349C531}" srcOrd="6" destOrd="0" presId="urn:microsoft.com/office/officeart/2005/8/layout/hierarchy4"/>
    <dgm:cxn modelId="{6AFC0781-1AF4-9A43-A738-DB989EDCBEFB}" type="presParOf" srcId="{7D46F13E-0D02-B149-8278-60D22349C531}" destId="{1162F39A-0FCF-B049-8E53-F3BC02E9FF25}" srcOrd="0" destOrd="0" presId="urn:microsoft.com/office/officeart/2005/8/layout/hierarchy4"/>
    <dgm:cxn modelId="{66DE9DE6-F6E0-D24F-B4FB-A923ED1806F8}" type="presParOf" srcId="{7D46F13E-0D02-B149-8278-60D22349C531}" destId="{0B59929C-A0CC-5C4C-BDFF-F52F49488D15}" srcOrd="1" destOrd="0" presId="urn:microsoft.com/office/officeart/2005/8/layout/hierarchy4"/>
    <dgm:cxn modelId="{B5D7EBB8-2F3F-EB47-9950-6E75C3FE7A13}" type="presParOf" srcId="{E27FCB4E-E5C4-C04D-989C-AE5A4B5CF812}" destId="{ECE43372-1692-E84B-B9A8-C0B8234DF98E}" srcOrd="7" destOrd="0" presId="urn:microsoft.com/office/officeart/2005/8/layout/hierarchy4"/>
    <dgm:cxn modelId="{0164CBF5-CDDB-D54C-8FCB-D3ACA8EA5AF3}" type="presParOf" srcId="{E27FCB4E-E5C4-C04D-989C-AE5A4B5CF812}" destId="{653D89EE-2504-C546-8C56-FBE5CD7321FC}" srcOrd="8" destOrd="0" presId="urn:microsoft.com/office/officeart/2005/8/layout/hierarchy4"/>
    <dgm:cxn modelId="{BD0B9D8B-5FB2-714C-A94F-6928C71A378F}" type="presParOf" srcId="{653D89EE-2504-C546-8C56-FBE5CD7321FC}" destId="{328601EF-5085-8F43-BAB1-84DB9A479CD0}" srcOrd="0" destOrd="0" presId="urn:microsoft.com/office/officeart/2005/8/layout/hierarchy4"/>
    <dgm:cxn modelId="{75EF09CB-EDEA-9045-986D-57765E928C51}"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ln w="12700" cmpd="sng">
          <a:solidFill>
            <a:schemeClr val="tx1"/>
          </a:solidFill>
        </a:ln>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463C0C3F-6744-274D-BCF9-2DDEBD304879}"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951B0A76-7613-0743-B491-95B9974A4AED}" type="presOf" srcId="{8BF1612B-335B-5F41-AFD8-7A43F570E72B}" destId="{64E112A2-A0A9-2548-BE88-BE2AB2D7DA19}" srcOrd="0" destOrd="0" presId="urn:microsoft.com/office/officeart/2005/8/layout/hierarchy4"/>
    <dgm:cxn modelId="{E8B4063B-ADDD-1540-8041-1B396B18F76E}"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6F502601-AC17-6840-83A1-566DA6A4B42B}" type="presOf" srcId="{13CD464B-0ECA-F545-87A3-49F373AB74DD}" destId="{C78B3069-F0B9-E64C-B241-2285B0DD9B8A}" srcOrd="0" destOrd="0" presId="urn:microsoft.com/office/officeart/2005/8/layout/hierarchy4"/>
    <dgm:cxn modelId="{A94A124F-DF39-EC42-B224-0C09830149B0}" type="presOf" srcId="{45BBCF52-914C-5044-A642-1464EAE861FB}" destId="{C16D86BE-385C-3246-83F5-02210399D39C}" srcOrd="0" destOrd="0" presId="urn:microsoft.com/office/officeart/2005/8/layout/hierarchy4"/>
    <dgm:cxn modelId="{16436275-A960-CB40-BD20-10F35EBF7E21}" type="presOf" srcId="{9221B785-1632-6C4F-B356-4BFB2A6565E7}" destId="{1162F39A-0FCF-B049-8E53-F3BC02E9FF25}" srcOrd="0" destOrd="0" presId="urn:microsoft.com/office/officeart/2005/8/layout/hierarchy4"/>
    <dgm:cxn modelId="{23B210D1-0814-2440-9A71-0072D6FE9422}" type="presOf" srcId="{3841BEE1-6C89-7944-9CC6-6D3BD98696E1}" destId="{47948BDF-471D-6F49-954E-BB9B371EAD58}"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88300354-9D45-2E4A-9BD2-3D2C1B146A9B}" type="presOf" srcId="{DF41C492-9B21-EA40-AE96-5219621F9493}" destId="{20F48AF7-065E-0143-9CC6-978C2DD94C68}" srcOrd="0" destOrd="0" presId="urn:microsoft.com/office/officeart/2005/8/layout/hierarchy4"/>
    <dgm:cxn modelId="{4F8189E8-2D67-6340-9B4F-A37038ECADCC}" type="presParOf" srcId="{64E112A2-A0A9-2548-BE88-BE2AB2D7DA19}" destId="{284FD2F1-495A-B349-95C7-0278135238B4}" srcOrd="0" destOrd="0" presId="urn:microsoft.com/office/officeart/2005/8/layout/hierarchy4"/>
    <dgm:cxn modelId="{86D3C3A5-7EFD-2D47-A344-CFEBE7FB851A}" type="presParOf" srcId="{284FD2F1-495A-B349-95C7-0278135238B4}" destId="{4E744DD1-9D48-C246-912B-5895D20F1535}" srcOrd="0" destOrd="0" presId="urn:microsoft.com/office/officeart/2005/8/layout/hierarchy4"/>
    <dgm:cxn modelId="{777B676A-1D66-8A4E-A201-FDD103E7F475}" type="presParOf" srcId="{284FD2F1-495A-B349-95C7-0278135238B4}" destId="{148B81B1-E4A0-2741-BFDA-B7927B0C6ADC}" srcOrd="1" destOrd="0" presId="urn:microsoft.com/office/officeart/2005/8/layout/hierarchy4"/>
    <dgm:cxn modelId="{F9BA01F7-1DD9-8C4A-8CAA-F6E0E7A0D8EA}" type="presParOf" srcId="{284FD2F1-495A-B349-95C7-0278135238B4}" destId="{E27FCB4E-E5C4-C04D-989C-AE5A4B5CF812}" srcOrd="2" destOrd="0" presId="urn:microsoft.com/office/officeart/2005/8/layout/hierarchy4"/>
    <dgm:cxn modelId="{E15EC69C-C455-EF4B-A896-369E755680F3}" type="presParOf" srcId="{E27FCB4E-E5C4-C04D-989C-AE5A4B5CF812}" destId="{37569429-CB50-7549-AD78-919EB8AEA8FF}" srcOrd="0" destOrd="0" presId="urn:microsoft.com/office/officeart/2005/8/layout/hierarchy4"/>
    <dgm:cxn modelId="{290B92C8-C1E1-C745-9B7E-273C980F446B}" type="presParOf" srcId="{37569429-CB50-7549-AD78-919EB8AEA8FF}" destId="{C16D86BE-385C-3246-83F5-02210399D39C}" srcOrd="0" destOrd="0" presId="urn:microsoft.com/office/officeart/2005/8/layout/hierarchy4"/>
    <dgm:cxn modelId="{B1C86CAD-506A-1241-8664-9FB78FAA26E9}" type="presParOf" srcId="{37569429-CB50-7549-AD78-919EB8AEA8FF}" destId="{08C996D8-FF26-EB4E-B500-DE44DAA69065}" srcOrd="1" destOrd="0" presId="urn:microsoft.com/office/officeart/2005/8/layout/hierarchy4"/>
    <dgm:cxn modelId="{732C92BF-D522-5E42-AB97-669486795680}" type="presParOf" srcId="{E27FCB4E-E5C4-C04D-989C-AE5A4B5CF812}" destId="{5F19FD0F-BF81-5745-9B07-91EBBF8DD371}" srcOrd="1" destOrd="0" presId="urn:microsoft.com/office/officeart/2005/8/layout/hierarchy4"/>
    <dgm:cxn modelId="{9FD38F5C-EF23-294E-ABFA-3C15C7069B29}" type="presParOf" srcId="{E27FCB4E-E5C4-C04D-989C-AE5A4B5CF812}" destId="{B69B5A1D-589F-6644-BCDC-0C70C896F858}" srcOrd="2" destOrd="0" presId="urn:microsoft.com/office/officeart/2005/8/layout/hierarchy4"/>
    <dgm:cxn modelId="{DEAA3322-DAEC-7045-9564-83B908CB8506}" type="presParOf" srcId="{B69B5A1D-589F-6644-BCDC-0C70C896F858}" destId="{47948BDF-471D-6F49-954E-BB9B371EAD58}" srcOrd="0" destOrd="0" presId="urn:microsoft.com/office/officeart/2005/8/layout/hierarchy4"/>
    <dgm:cxn modelId="{692AC251-1ABF-7F42-979B-96131D6B0AB9}" type="presParOf" srcId="{B69B5A1D-589F-6644-BCDC-0C70C896F858}" destId="{32C35E24-9F0D-074B-9CAC-76C59BEBD13D}" srcOrd="1" destOrd="0" presId="urn:microsoft.com/office/officeart/2005/8/layout/hierarchy4"/>
    <dgm:cxn modelId="{4803E781-3EDE-BF45-83BA-C12469100AB7}" type="presParOf" srcId="{E27FCB4E-E5C4-C04D-989C-AE5A4B5CF812}" destId="{AE8376FE-1F0F-1342-A837-D8A7A3DF674D}" srcOrd="3" destOrd="0" presId="urn:microsoft.com/office/officeart/2005/8/layout/hierarchy4"/>
    <dgm:cxn modelId="{D6D0411B-3330-EA48-9FF5-E4154D07EEAC}" type="presParOf" srcId="{E27FCB4E-E5C4-C04D-989C-AE5A4B5CF812}" destId="{2F77220E-0DC0-4C4B-927D-2912D7CC7BB9}" srcOrd="4" destOrd="0" presId="urn:microsoft.com/office/officeart/2005/8/layout/hierarchy4"/>
    <dgm:cxn modelId="{C27C0A1C-9E9E-6246-BE4F-97CB07B07952}" type="presParOf" srcId="{2F77220E-0DC0-4C4B-927D-2912D7CC7BB9}" destId="{C78B3069-F0B9-E64C-B241-2285B0DD9B8A}" srcOrd="0" destOrd="0" presId="urn:microsoft.com/office/officeart/2005/8/layout/hierarchy4"/>
    <dgm:cxn modelId="{515A078D-6B9A-A541-B4DA-29C6853161B4}" type="presParOf" srcId="{2F77220E-0DC0-4C4B-927D-2912D7CC7BB9}" destId="{249D2430-D69A-AC49-BDE6-36E80EC3D02D}" srcOrd="1" destOrd="0" presId="urn:microsoft.com/office/officeart/2005/8/layout/hierarchy4"/>
    <dgm:cxn modelId="{DC360F59-A5FB-7E48-AE32-40C6189FEF2F}" type="presParOf" srcId="{E27FCB4E-E5C4-C04D-989C-AE5A4B5CF812}" destId="{A2602024-C522-B341-8B57-68C7FA36BD52}" srcOrd="5" destOrd="0" presId="urn:microsoft.com/office/officeart/2005/8/layout/hierarchy4"/>
    <dgm:cxn modelId="{BA53D737-02FC-0D45-906C-14319A06F12D}" type="presParOf" srcId="{E27FCB4E-E5C4-C04D-989C-AE5A4B5CF812}" destId="{A944CABF-0471-AE42-A3D3-F78C3E904DA0}" srcOrd="6" destOrd="0" presId="urn:microsoft.com/office/officeart/2005/8/layout/hierarchy4"/>
    <dgm:cxn modelId="{B5B5D499-5A3D-6944-A5F9-3CF7C4DB4951}" type="presParOf" srcId="{A944CABF-0471-AE42-A3D3-F78C3E904DA0}" destId="{20F48AF7-065E-0143-9CC6-978C2DD94C68}" srcOrd="0" destOrd="0" presId="urn:microsoft.com/office/officeart/2005/8/layout/hierarchy4"/>
    <dgm:cxn modelId="{9A95B205-EECF-6D4A-90F9-2DA1AF0BBFB2}" type="presParOf" srcId="{A944CABF-0471-AE42-A3D3-F78C3E904DA0}" destId="{8D5F77A3-CBAE-5C4B-A5AE-49E698D4D1CE}" srcOrd="1" destOrd="0" presId="urn:microsoft.com/office/officeart/2005/8/layout/hierarchy4"/>
    <dgm:cxn modelId="{79B691D6-59D9-E848-B663-E0C266F0A19F}" type="presParOf" srcId="{E27FCB4E-E5C4-C04D-989C-AE5A4B5CF812}" destId="{6C3FB92F-31C2-BC4B-9EBC-91AD1ABDF6A1}" srcOrd="7" destOrd="0" presId="urn:microsoft.com/office/officeart/2005/8/layout/hierarchy4"/>
    <dgm:cxn modelId="{BAFB0D7F-B3BA-774F-B518-4B25D066B7DA}" type="presParOf" srcId="{E27FCB4E-E5C4-C04D-989C-AE5A4B5CF812}" destId="{7D46F13E-0D02-B149-8278-60D22349C531}" srcOrd="8" destOrd="0" presId="urn:microsoft.com/office/officeart/2005/8/layout/hierarchy4"/>
    <dgm:cxn modelId="{AF9234CD-62CE-B840-B29E-891DAEC4FC8D}" type="presParOf" srcId="{7D46F13E-0D02-B149-8278-60D22349C531}" destId="{1162F39A-0FCF-B049-8E53-F3BC02E9FF25}" srcOrd="0" destOrd="0" presId="urn:microsoft.com/office/officeart/2005/8/layout/hierarchy4"/>
    <dgm:cxn modelId="{9274C3E1-44BE-CF4D-A98B-814D08357B29}" type="presParOf" srcId="{7D46F13E-0D02-B149-8278-60D22349C531}" destId="{0B59929C-A0CC-5C4C-BDFF-F52F49488D15}" srcOrd="1" destOrd="0" presId="urn:microsoft.com/office/officeart/2005/8/layout/hierarchy4"/>
    <dgm:cxn modelId="{EA614B0B-2CB0-ED46-B54F-6562703ED6D4}" type="presParOf" srcId="{E27FCB4E-E5C4-C04D-989C-AE5A4B5CF812}" destId="{ECE43372-1692-E84B-B9A8-C0B8234DF98E}" srcOrd="9" destOrd="0" presId="urn:microsoft.com/office/officeart/2005/8/layout/hierarchy4"/>
    <dgm:cxn modelId="{717CA4C5-B43F-C043-83A6-4FACCDDB354C}" type="presParOf" srcId="{E27FCB4E-E5C4-C04D-989C-AE5A4B5CF812}" destId="{653D89EE-2504-C546-8C56-FBE5CD7321FC}" srcOrd="10" destOrd="0" presId="urn:microsoft.com/office/officeart/2005/8/layout/hierarchy4"/>
    <dgm:cxn modelId="{958B6E81-AEEF-0541-A570-F9C86E0C29C8}" type="presParOf" srcId="{653D89EE-2504-C546-8C56-FBE5CD7321FC}" destId="{328601EF-5085-8F43-BAB1-84DB9A479CD0}" srcOrd="0" destOrd="0" presId="urn:microsoft.com/office/officeart/2005/8/layout/hierarchy4"/>
    <dgm:cxn modelId="{49607BE1-ED78-0440-AD83-476BE78F236C}"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B726E2A3-F122-EC4F-9ADF-6E57AE2ECA4E}" type="presOf" srcId="{8BF1612B-335B-5F41-AFD8-7A43F570E72B}" destId="{64E112A2-A0A9-2548-BE88-BE2AB2D7DA19}" srcOrd="0" destOrd="0" presId="urn:microsoft.com/office/officeart/2005/8/layout/hierarchy4"/>
    <dgm:cxn modelId="{9BD9BB60-9C2F-7E4C-8D42-429E8D014F22}"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FC0447B6-861A-1F40-94B7-5B2C7117D584}" type="presParOf" srcId="{64E112A2-A0A9-2548-BE88-BE2AB2D7DA19}" destId="{1B6D1FC8-749E-6D4D-9D32-98BB24FAEEC5}" srcOrd="0" destOrd="0" presId="urn:microsoft.com/office/officeart/2005/8/layout/hierarchy4"/>
    <dgm:cxn modelId="{21A7B471-127A-764F-827F-D64D5450D2E1}" type="presParOf" srcId="{1B6D1FC8-749E-6D4D-9D32-98BB24FAEEC5}" destId="{8DF400C8-E9A3-F043-B042-65DD24D52E49}" srcOrd="0" destOrd="0" presId="urn:microsoft.com/office/officeart/2005/8/layout/hierarchy4"/>
    <dgm:cxn modelId="{F78247D2-1756-AD49-A0FD-C15FD0356DB3}"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ln w="12700" cmpd="sng">
          <a:solidFill>
            <a:schemeClr val="tx1"/>
          </a:solidFill>
        </a:ln>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9D3A870F-77F4-5E47-BA86-3B2624653292}" type="presOf" srcId="{9221B785-1632-6C4F-B356-4BFB2A6565E7}" destId="{1162F39A-0FCF-B049-8E53-F3BC02E9FF25}" srcOrd="0" destOrd="0" presId="urn:microsoft.com/office/officeart/2005/8/layout/hierarchy4"/>
    <dgm:cxn modelId="{781CA11B-13A1-C644-9EA6-60F161009E53}" type="presOf" srcId="{45BBCF52-914C-5044-A642-1464EAE861FB}" destId="{C16D86BE-385C-3246-83F5-02210399D39C}"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ACB64726-1E78-BC4F-B0FD-F5D061594FC5}" type="presOf" srcId="{8BF1612B-335B-5F41-AFD8-7A43F570E72B}" destId="{64E112A2-A0A9-2548-BE88-BE2AB2D7DA19}" srcOrd="0" destOrd="0" presId="urn:microsoft.com/office/officeart/2005/8/layout/hierarchy4"/>
    <dgm:cxn modelId="{10878FCD-D269-1543-AA3D-D59C3A7B411A}" type="presOf" srcId="{F9A51063-03DD-1149-B2BD-81E3D7EED74B}" destId="{328601EF-5085-8F43-BAB1-84DB9A479CD0}"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942B70C2-456A-6647-A94E-D561C62FDE74}" type="presOf" srcId="{13CD464B-0ECA-F545-87A3-49F373AB74DD}" destId="{C78B3069-F0B9-E64C-B241-2285B0DD9B8A}"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DC59A546-1ADD-6546-8F39-A35B5E5D856C}" type="presOf" srcId="{3841BEE1-6C89-7944-9CC6-6D3BD98696E1}" destId="{47948BDF-471D-6F49-954E-BB9B371EAD58}"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B6A2CF0D-EA47-2F43-9B02-982FFD7D91A8}" type="presOf" srcId="{9F5A8A1A-21AA-6348-B11E-7FE1C5D9A096}" destId="{4E744DD1-9D48-C246-912B-5895D20F1535}" srcOrd="0" destOrd="0" presId="urn:microsoft.com/office/officeart/2005/8/layout/hierarchy4"/>
    <dgm:cxn modelId="{5AC55AC9-5559-5848-85A9-791984FFAFA9}" type="presParOf" srcId="{64E112A2-A0A9-2548-BE88-BE2AB2D7DA19}" destId="{284FD2F1-495A-B349-95C7-0278135238B4}" srcOrd="0" destOrd="0" presId="urn:microsoft.com/office/officeart/2005/8/layout/hierarchy4"/>
    <dgm:cxn modelId="{77F33847-4846-CC47-91E3-CA9E03C49C80}" type="presParOf" srcId="{284FD2F1-495A-B349-95C7-0278135238B4}" destId="{4E744DD1-9D48-C246-912B-5895D20F1535}" srcOrd="0" destOrd="0" presId="urn:microsoft.com/office/officeart/2005/8/layout/hierarchy4"/>
    <dgm:cxn modelId="{3ABD3115-DB8C-F640-B3B9-E5C5F5D5653E}" type="presParOf" srcId="{284FD2F1-495A-B349-95C7-0278135238B4}" destId="{148B81B1-E4A0-2741-BFDA-B7927B0C6ADC}" srcOrd="1" destOrd="0" presId="urn:microsoft.com/office/officeart/2005/8/layout/hierarchy4"/>
    <dgm:cxn modelId="{EEC8E1F5-3700-124D-B179-245F95BB2AC9}" type="presParOf" srcId="{284FD2F1-495A-B349-95C7-0278135238B4}" destId="{E27FCB4E-E5C4-C04D-989C-AE5A4B5CF812}" srcOrd="2" destOrd="0" presId="urn:microsoft.com/office/officeart/2005/8/layout/hierarchy4"/>
    <dgm:cxn modelId="{5289981F-9971-B148-95E3-8FA060CA8492}" type="presParOf" srcId="{E27FCB4E-E5C4-C04D-989C-AE5A4B5CF812}" destId="{37569429-CB50-7549-AD78-919EB8AEA8FF}" srcOrd="0" destOrd="0" presId="urn:microsoft.com/office/officeart/2005/8/layout/hierarchy4"/>
    <dgm:cxn modelId="{8A76C44F-6ECB-0745-B313-E7E4562ACE04}" type="presParOf" srcId="{37569429-CB50-7549-AD78-919EB8AEA8FF}" destId="{C16D86BE-385C-3246-83F5-02210399D39C}" srcOrd="0" destOrd="0" presId="urn:microsoft.com/office/officeart/2005/8/layout/hierarchy4"/>
    <dgm:cxn modelId="{43B4F461-E888-5B4C-9909-0348863A8AE2}" type="presParOf" srcId="{37569429-CB50-7549-AD78-919EB8AEA8FF}" destId="{08C996D8-FF26-EB4E-B500-DE44DAA69065}" srcOrd="1" destOrd="0" presId="urn:microsoft.com/office/officeart/2005/8/layout/hierarchy4"/>
    <dgm:cxn modelId="{B1E2B157-C6AA-2249-829D-0E98064A6CAD}" type="presParOf" srcId="{E27FCB4E-E5C4-C04D-989C-AE5A4B5CF812}" destId="{5F19FD0F-BF81-5745-9B07-91EBBF8DD371}" srcOrd="1" destOrd="0" presId="urn:microsoft.com/office/officeart/2005/8/layout/hierarchy4"/>
    <dgm:cxn modelId="{099CA698-6829-7342-A7E7-CF6C562860EA}" type="presParOf" srcId="{E27FCB4E-E5C4-C04D-989C-AE5A4B5CF812}" destId="{B69B5A1D-589F-6644-BCDC-0C70C896F858}" srcOrd="2" destOrd="0" presId="urn:microsoft.com/office/officeart/2005/8/layout/hierarchy4"/>
    <dgm:cxn modelId="{7906E298-5C48-9442-9EAB-284F6AE05D96}" type="presParOf" srcId="{B69B5A1D-589F-6644-BCDC-0C70C896F858}" destId="{47948BDF-471D-6F49-954E-BB9B371EAD58}" srcOrd="0" destOrd="0" presId="urn:microsoft.com/office/officeart/2005/8/layout/hierarchy4"/>
    <dgm:cxn modelId="{3F8B3D68-CDEE-9141-9D3D-DD61D194BB7C}" type="presParOf" srcId="{B69B5A1D-589F-6644-BCDC-0C70C896F858}" destId="{32C35E24-9F0D-074B-9CAC-76C59BEBD13D}" srcOrd="1" destOrd="0" presId="urn:microsoft.com/office/officeart/2005/8/layout/hierarchy4"/>
    <dgm:cxn modelId="{DBFD2234-1A58-334B-9BBB-C159E173FEC5}" type="presParOf" srcId="{E27FCB4E-E5C4-C04D-989C-AE5A4B5CF812}" destId="{AE8376FE-1F0F-1342-A837-D8A7A3DF674D}" srcOrd="3" destOrd="0" presId="urn:microsoft.com/office/officeart/2005/8/layout/hierarchy4"/>
    <dgm:cxn modelId="{CC5D0049-B547-7944-BB49-D24D26F50A76}" type="presParOf" srcId="{E27FCB4E-E5C4-C04D-989C-AE5A4B5CF812}" destId="{2F77220E-0DC0-4C4B-927D-2912D7CC7BB9}" srcOrd="4" destOrd="0" presId="urn:microsoft.com/office/officeart/2005/8/layout/hierarchy4"/>
    <dgm:cxn modelId="{4FD4CEA6-FE1C-AE4F-B3AA-731FBEE025C3}" type="presParOf" srcId="{2F77220E-0DC0-4C4B-927D-2912D7CC7BB9}" destId="{C78B3069-F0B9-E64C-B241-2285B0DD9B8A}" srcOrd="0" destOrd="0" presId="urn:microsoft.com/office/officeart/2005/8/layout/hierarchy4"/>
    <dgm:cxn modelId="{1CED21F4-03F5-AE4E-93FB-97063B9B038D}" type="presParOf" srcId="{2F77220E-0DC0-4C4B-927D-2912D7CC7BB9}" destId="{249D2430-D69A-AC49-BDE6-36E80EC3D02D}" srcOrd="1" destOrd="0" presId="urn:microsoft.com/office/officeart/2005/8/layout/hierarchy4"/>
    <dgm:cxn modelId="{6BA9886A-DCA1-8645-9639-923166F9CFCA}" type="presParOf" srcId="{E27FCB4E-E5C4-C04D-989C-AE5A4B5CF812}" destId="{A2602024-C522-B341-8B57-68C7FA36BD52}" srcOrd="5" destOrd="0" presId="urn:microsoft.com/office/officeart/2005/8/layout/hierarchy4"/>
    <dgm:cxn modelId="{80E1F958-0FEF-B74C-94CF-67A86137FCE8}" type="presParOf" srcId="{E27FCB4E-E5C4-C04D-989C-AE5A4B5CF812}" destId="{7D46F13E-0D02-B149-8278-60D22349C531}" srcOrd="6" destOrd="0" presId="urn:microsoft.com/office/officeart/2005/8/layout/hierarchy4"/>
    <dgm:cxn modelId="{0E50C414-B3C7-7F40-BAB0-DDD6918D9E66}" type="presParOf" srcId="{7D46F13E-0D02-B149-8278-60D22349C531}" destId="{1162F39A-0FCF-B049-8E53-F3BC02E9FF25}" srcOrd="0" destOrd="0" presId="urn:microsoft.com/office/officeart/2005/8/layout/hierarchy4"/>
    <dgm:cxn modelId="{67A26FAF-A14B-DE43-A979-7D12B5FE7613}" type="presParOf" srcId="{7D46F13E-0D02-B149-8278-60D22349C531}" destId="{0B59929C-A0CC-5C4C-BDFF-F52F49488D15}" srcOrd="1" destOrd="0" presId="urn:microsoft.com/office/officeart/2005/8/layout/hierarchy4"/>
    <dgm:cxn modelId="{B89199DC-AD36-0545-A371-173659E4056F}" type="presParOf" srcId="{E27FCB4E-E5C4-C04D-989C-AE5A4B5CF812}" destId="{ECE43372-1692-E84B-B9A8-C0B8234DF98E}" srcOrd="7" destOrd="0" presId="urn:microsoft.com/office/officeart/2005/8/layout/hierarchy4"/>
    <dgm:cxn modelId="{9970204A-F3E7-3445-A60B-142809EC5098}" type="presParOf" srcId="{E27FCB4E-E5C4-C04D-989C-AE5A4B5CF812}" destId="{653D89EE-2504-C546-8C56-FBE5CD7321FC}" srcOrd="8" destOrd="0" presId="urn:microsoft.com/office/officeart/2005/8/layout/hierarchy4"/>
    <dgm:cxn modelId="{1B15907E-2218-8446-9F7A-07F9D27A898D}" type="presParOf" srcId="{653D89EE-2504-C546-8C56-FBE5CD7321FC}" destId="{328601EF-5085-8F43-BAB1-84DB9A479CD0}" srcOrd="0" destOrd="0" presId="urn:microsoft.com/office/officeart/2005/8/layout/hierarchy4"/>
    <dgm:cxn modelId="{DA7FE7CF-1027-EB4A-B8C8-32A1C4280B54}"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solidFill>
          <a:srgbClr val="BFBFBF"/>
        </a:solidFill>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436364AB-2A73-114B-B108-481E8CAD2697}"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CEC74575-D237-8649-96F2-D66602D4B599}" type="presOf" srcId="{13CD464B-0ECA-F545-87A3-49F373AB74DD}" destId="{C78B3069-F0B9-E64C-B241-2285B0DD9B8A}" srcOrd="0" destOrd="0" presId="urn:microsoft.com/office/officeart/2005/8/layout/hierarchy4"/>
    <dgm:cxn modelId="{9CC68C16-1C94-5541-8754-752CA7AB25FB}" type="presOf" srcId="{8BF1612B-335B-5F41-AFD8-7A43F570E72B}" destId="{64E112A2-A0A9-2548-BE88-BE2AB2D7DA19}" srcOrd="0" destOrd="0" presId="urn:microsoft.com/office/officeart/2005/8/layout/hierarchy4"/>
    <dgm:cxn modelId="{DF93FCB9-A2E3-1049-A3F9-93F0F17F4F44}" type="presOf" srcId="{3841BEE1-6C89-7944-9CC6-6D3BD98696E1}" destId="{47948BDF-471D-6F49-954E-BB9B371EAD58}"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5052EF57-B73D-A54E-B499-AB9B152F3DCF}" type="presOf" srcId="{F9A51063-03DD-1149-B2BD-81E3D7EED74B}" destId="{328601EF-5085-8F43-BAB1-84DB9A479CD0}"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3AE6951E-AF36-8D45-878A-5298C5F8B639}" type="presOf" srcId="{45BBCF52-914C-5044-A642-1464EAE861FB}" destId="{C16D86BE-385C-3246-83F5-02210399D39C}"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4C159E0-8F91-FE4C-AB04-A45BB3762737}" type="presOf" srcId="{9221B785-1632-6C4F-B356-4BFB2A6565E7}" destId="{1162F39A-0FCF-B049-8E53-F3BC02E9FF25}"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7A83EAC5-7560-D94D-A5D4-0FFAB1FEA047}" type="presParOf" srcId="{64E112A2-A0A9-2548-BE88-BE2AB2D7DA19}" destId="{284FD2F1-495A-B349-95C7-0278135238B4}" srcOrd="0" destOrd="0" presId="urn:microsoft.com/office/officeart/2005/8/layout/hierarchy4"/>
    <dgm:cxn modelId="{C49F1D4C-5593-F541-BD1E-CB08A0FA3B82}" type="presParOf" srcId="{284FD2F1-495A-B349-95C7-0278135238B4}" destId="{4E744DD1-9D48-C246-912B-5895D20F1535}" srcOrd="0" destOrd="0" presId="urn:microsoft.com/office/officeart/2005/8/layout/hierarchy4"/>
    <dgm:cxn modelId="{A1FB14B0-F13C-A447-88A5-460137734795}" type="presParOf" srcId="{284FD2F1-495A-B349-95C7-0278135238B4}" destId="{148B81B1-E4A0-2741-BFDA-B7927B0C6ADC}" srcOrd="1" destOrd="0" presId="urn:microsoft.com/office/officeart/2005/8/layout/hierarchy4"/>
    <dgm:cxn modelId="{C1280C93-0CC5-4E47-9725-18E6853EF91C}" type="presParOf" srcId="{284FD2F1-495A-B349-95C7-0278135238B4}" destId="{E27FCB4E-E5C4-C04D-989C-AE5A4B5CF812}" srcOrd="2" destOrd="0" presId="urn:microsoft.com/office/officeart/2005/8/layout/hierarchy4"/>
    <dgm:cxn modelId="{55426C42-8F05-C34F-84B7-E20AA37597F7}" type="presParOf" srcId="{E27FCB4E-E5C4-C04D-989C-AE5A4B5CF812}" destId="{37569429-CB50-7549-AD78-919EB8AEA8FF}" srcOrd="0" destOrd="0" presId="urn:microsoft.com/office/officeart/2005/8/layout/hierarchy4"/>
    <dgm:cxn modelId="{72B07885-C162-354F-AD56-F1995ECB4F1F}" type="presParOf" srcId="{37569429-CB50-7549-AD78-919EB8AEA8FF}" destId="{C16D86BE-385C-3246-83F5-02210399D39C}" srcOrd="0" destOrd="0" presId="urn:microsoft.com/office/officeart/2005/8/layout/hierarchy4"/>
    <dgm:cxn modelId="{ECCF23CC-CBB2-A34F-8A55-AA4C3A0D15E9}" type="presParOf" srcId="{37569429-CB50-7549-AD78-919EB8AEA8FF}" destId="{08C996D8-FF26-EB4E-B500-DE44DAA69065}" srcOrd="1" destOrd="0" presId="urn:microsoft.com/office/officeart/2005/8/layout/hierarchy4"/>
    <dgm:cxn modelId="{9BB6F7B8-4CD4-6E44-A869-51C4C866536E}" type="presParOf" srcId="{E27FCB4E-E5C4-C04D-989C-AE5A4B5CF812}" destId="{5F19FD0F-BF81-5745-9B07-91EBBF8DD371}" srcOrd="1" destOrd="0" presId="urn:microsoft.com/office/officeart/2005/8/layout/hierarchy4"/>
    <dgm:cxn modelId="{722D1D76-69F7-4841-BC38-144FF30DBD40}" type="presParOf" srcId="{E27FCB4E-E5C4-C04D-989C-AE5A4B5CF812}" destId="{B69B5A1D-589F-6644-BCDC-0C70C896F858}" srcOrd="2" destOrd="0" presId="urn:microsoft.com/office/officeart/2005/8/layout/hierarchy4"/>
    <dgm:cxn modelId="{E968D21D-CC72-604D-B296-E7D733B2AAA1}" type="presParOf" srcId="{B69B5A1D-589F-6644-BCDC-0C70C896F858}" destId="{47948BDF-471D-6F49-954E-BB9B371EAD58}" srcOrd="0" destOrd="0" presId="urn:microsoft.com/office/officeart/2005/8/layout/hierarchy4"/>
    <dgm:cxn modelId="{836B0E63-2444-964B-901D-D2FCC8E21D10}" type="presParOf" srcId="{B69B5A1D-589F-6644-BCDC-0C70C896F858}" destId="{32C35E24-9F0D-074B-9CAC-76C59BEBD13D}" srcOrd="1" destOrd="0" presId="urn:microsoft.com/office/officeart/2005/8/layout/hierarchy4"/>
    <dgm:cxn modelId="{B4BAC368-2DC4-F04C-BF9A-1EC04ECAF291}" type="presParOf" srcId="{E27FCB4E-E5C4-C04D-989C-AE5A4B5CF812}" destId="{AE8376FE-1F0F-1342-A837-D8A7A3DF674D}" srcOrd="3" destOrd="0" presId="urn:microsoft.com/office/officeart/2005/8/layout/hierarchy4"/>
    <dgm:cxn modelId="{30F76E9D-B322-0644-8CCB-F50EB628AAE7}" type="presParOf" srcId="{E27FCB4E-E5C4-C04D-989C-AE5A4B5CF812}" destId="{2F77220E-0DC0-4C4B-927D-2912D7CC7BB9}" srcOrd="4" destOrd="0" presId="urn:microsoft.com/office/officeart/2005/8/layout/hierarchy4"/>
    <dgm:cxn modelId="{8E51D825-C20D-2342-B769-6DD85AFC2400}" type="presParOf" srcId="{2F77220E-0DC0-4C4B-927D-2912D7CC7BB9}" destId="{C78B3069-F0B9-E64C-B241-2285B0DD9B8A}" srcOrd="0" destOrd="0" presId="urn:microsoft.com/office/officeart/2005/8/layout/hierarchy4"/>
    <dgm:cxn modelId="{61AFA1CA-153C-8440-A0AD-AA5485BF0480}" type="presParOf" srcId="{2F77220E-0DC0-4C4B-927D-2912D7CC7BB9}" destId="{249D2430-D69A-AC49-BDE6-36E80EC3D02D}" srcOrd="1" destOrd="0" presId="urn:microsoft.com/office/officeart/2005/8/layout/hierarchy4"/>
    <dgm:cxn modelId="{C03442A6-7533-D645-9145-C88D0765E352}" type="presParOf" srcId="{E27FCB4E-E5C4-C04D-989C-AE5A4B5CF812}" destId="{A2602024-C522-B341-8B57-68C7FA36BD52}" srcOrd="5" destOrd="0" presId="urn:microsoft.com/office/officeart/2005/8/layout/hierarchy4"/>
    <dgm:cxn modelId="{25E541BE-9A3B-6E46-BC95-4BEBE83E9216}" type="presParOf" srcId="{E27FCB4E-E5C4-C04D-989C-AE5A4B5CF812}" destId="{7D46F13E-0D02-B149-8278-60D22349C531}" srcOrd="6" destOrd="0" presId="urn:microsoft.com/office/officeart/2005/8/layout/hierarchy4"/>
    <dgm:cxn modelId="{EB141565-DD44-7244-9FF0-AD8C1EABBDD8}" type="presParOf" srcId="{7D46F13E-0D02-B149-8278-60D22349C531}" destId="{1162F39A-0FCF-B049-8E53-F3BC02E9FF25}" srcOrd="0" destOrd="0" presId="urn:microsoft.com/office/officeart/2005/8/layout/hierarchy4"/>
    <dgm:cxn modelId="{6D3A4EF4-687A-3B41-9650-B6533CF1A3F3}" type="presParOf" srcId="{7D46F13E-0D02-B149-8278-60D22349C531}" destId="{0B59929C-A0CC-5C4C-BDFF-F52F49488D15}" srcOrd="1" destOrd="0" presId="urn:microsoft.com/office/officeart/2005/8/layout/hierarchy4"/>
    <dgm:cxn modelId="{E9204813-C9D0-9B40-B7C0-3DEBB1035DE8}" type="presParOf" srcId="{E27FCB4E-E5C4-C04D-989C-AE5A4B5CF812}" destId="{ECE43372-1692-E84B-B9A8-C0B8234DF98E}" srcOrd="7" destOrd="0" presId="urn:microsoft.com/office/officeart/2005/8/layout/hierarchy4"/>
    <dgm:cxn modelId="{617D8991-D482-5641-8541-104CDF3A66DC}" type="presParOf" srcId="{E27FCB4E-E5C4-C04D-989C-AE5A4B5CF812}" destId="{653D89EE-2504-C546-8C56-FBE5CD7321FC}" srcOrd="8" destOrd="0" presId="urn:microsoft.com/office/officeart/2005/8/layout/hierarchy4"/>
    <dgm:cxn modelId="{14FE44E6-3DBC-3542-85E3-BEE54ACCE4CE}" type="presParOf" srcId="{653D89EE-2504-C546-8C56-FBE5CD7321FC}" destId="{328601EF-5085-8F43-BAB1-84DB9A479CD0}" srcOrd="0" destOrd="0" presId="urn:microsoft.com/office/officeart/2005/8/layout/hierarchy4"/>
    <dgm:cxn modelId="{BD3209B2-C162-954A-9687-2E533E25FD1F}"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2E938894-2474-0643-9B95-7FFEB80046AB}" type="presOf" srcId="{8BF1612B-335B-5F41-AFD8-7A43F570E72B}" destId="{64E112A2-A0A9-2548-BE88-BE2AB2D7DA19}" srcOrd="0" destOrd="0" presId="urn:microsoft.com/office/officeart/2005/8/layout/hierarchy4"/>
    <dgm:cxn modelId="{1E38B94D-1CB9-FC45-B624-A4046B495EA3}" type="presOf" srcId="{DF41C492-9B21-EA40-AE96-5219621F9493}" destId="{20F48AF7-065E-0143-9CC6-978C2DD94C68}" srcOrd="0" destOrd="0" presId="urn:microsoft.com/office/officeart/2005/8/layout/hierarchy4"/>
    <dgm:cxn modelId="{DBCAC8DE-E08D-A947-AC13-50F20BCDFD45}" type="presOf" srcId="{3841BEE1-6C89-7944-9CC6-6D3BD98696E1}" destId="{47948BDF-471D-6F49-954E-BB9B371EAD58}" srcOrd="0" destOrd="0" presId="urn:microsoft.com/office/officeart/2005/8/layout/hierarchy4"/>
    <dgm:cxn modelId="{C64F63B3-B121-694D-8206-DC76433BB1C1}" type="presOf" srcId="{9F5A8A1A-21AA-6348-B11E-7FE1C5D9A096}" destId="{4E744DD1-9D48-C246-912B-5895D20F1535}" srcOrd="0" destOrd="0" presId="urn:microsoft.com/office/officeart/2005/8/layout/hierarchy4"/>
    <dgm:cxn modelId="{B1E5168F-AF86-1C4B-BCD6-D650490D18A4}"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F1F23EDE-BF50-F544-9969-B2CB7573A5BE}" type="presOf" srcId="{F9A51063-03DD-1149-B2BD-81E3D7EED74B}" destId="{328601EF-5085-8F43-BAB1-84DB9A479CD0}" srcOrd="0" destOrd="0" presId="urn:microsoft.com/office/officeart/2005/8/layout/hierarchy4"/>
    <dgm:cxn modelId="{3C51DFE2-3901-574E-A7B9-4471BAC573A3}" type="presOf" srcId="{13CD464B-0ECA-F545-87A3-49F373AB74DD}" destId="{C78B3069-F0B9-E64C-B241-2285B0DD9B8A}" srcOrd="0" destOrd="0" presId="urn:microsoft.com/office/officeart/2005/8/layout/hierarchy4"/>
    <dgm:cxn modelId="{A965E5C3-83F5-3B40-B709-A99A29BCD2F3}" type="presOf" srcId="{45BBCF52-914C-5044-A642-1464EAE861FB}" destId="{C16D86BE-385C-3246-83F5-02210399D39C}"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9B554746-7974-8C40-9817-24CB222AAA4D}" type="presParOf" srcId="{64E112A2-A0A9-2548-BE88-BE2AB2D7DA19}" destId="{284FD2F1-495A-B349-95C7-0278135238B4}" srcOrd="0" destOrd="0" presId="urn:microsoft.com/office/officeart/2005/8/layout/hierarchy4"/>
    <dgm:cxn modelId="{7C7CDEC2-5118-144B-BC4C-9EFCEB4E2F91}" type="presParOf" srcId="{284FD2F1-495A-B349-95C7-0278135238B4}" destId="{4E744DD1-9D48-C246-912B-5895D20F1535}" srcOrd="0" destOrd="0" presId="urn:microsoft.com/office/officeart/2005/8/layout/hierarchy4"/>
    <dgm:cxn modelId="{28183B8D-526B-DF49-BE17-389C34B6E179}" type="presParOf" srcId="{284FD2F1-495A-B349-95C7-0278135238B4}" destId="{148B81B1-E4A0-2741-BFDA-B7927B0C6ADC}" srcOrd="1" destOrd="0" presId="urn:microsoft.com/office/officeart/2005/8/layout/hierarchy4"/>
    <dgm:cxn modelId="{F3D70A65-A72E-6E45-9534-9E9C378D7548}" type="presParOf" srcId="{284FD2F1-495A-B349-95C7-0278135238B4}" destId="{E27FCB4E-E5C4-C04D-989C-AE5A4B5CF812}" srcOrd="2" destOrd="0" presId="urn:microsoft.com/office/officeart/2005/8/layout/hierarchy4"/>
    <dgm:cxn modelId="{8C23E381-457D-E246-9C15-4E6B2A9A7035}" type="presParOf" srcId="{E27FCB4E-E5C4-C04D-989C-AE5A4B5CF812}" destId="{37569429-CB50-7549-AD78-919EB8AEA8FF}" srcOrd="0" destOrd="0" presId="urn:microsoft.com/office/officeart/2005/8/layout/hierarchy4"/>
    <dgm:cxn modelId="{2F3E7ECF-1982-4641-A7EA-94D444BFBFBB}" type="presParOf" srcId="{37569429-CB50-7549-AD78-919EB8AEA8FF}" destId="{C16D86BE-385C-3246-83F5-02210399D39C}" srcOrd="0" destOrd="0" presId="urn:microsoft.com/office/officeart/2005/8/layout/hierarchy4"/>
    <dgm:cxn modelId="{F1B0C6A2-7B15-FA47-AB56-54CDF15D2CE7}" type="presParOf" srcId="{37569429-CB50-7549-AD78-919EB8AEA8FF}" destId="{08C996D8-FF26-EB4E-B500-DE44DAA69065}" srcOrd="1" destOrd="0" presId="urn:microsoft.com/office/officeart/2005/8/layout/hierarchy4"/>
    <dgm:cxn modelId="{CBD44718-2A55-BD47-899B-34266D433467}" type="presParOf" srcId="{E27FCB4E-E5C4-C04D-989C-AE5A4B5CF812}" destId="{5F19FD0F-BF81-5745-9B07-91EBBF8DD371}" srcOrd="1" destOrd="0" presId="urn:microsoft.com/office/officeart/2005/8/layout/hierarchy4"/>
    <dgm:cxn modelId="{E127912E-0062-F749-A611-BA49696E50DE}" type="presParOf" srcId="{E27FCB4E-E5C4-C04D-989C-AE5A4B5CF812}" destId="{B69B5A1D-589F-6644-BCDC-0C70C896F858}" srcOrd="2" destOrd="0" presId="urn:microsoft.com/office/officeart/2005/8/layout/hierarchy4"/>
    <dgm:cxn modelId="{2EC78D1A-3CBC-9B4D-8401-33CD6F808051}" type="presParOf" srcId="{B69B5A1D-589F-6644-BCDC-0C70C896F858}" destId="{47948BDF-471D-6F49-954E-BB9B371EAD58}" srcOrd="0" destOrd="0" presId="urn:microsoft.com/office/officeart/2005/8/layout/hierarchy4"/>
    <dgm:cxn modelId="{C3245FBE-275F-BB4B-B5F4-66449551A821}" type="presParOf" srcId="{B69B5A1D-589F-6644-BCDC-0C70C896F858}" destId="{32C35E24-9F0D-074B-9CAC-76C59BEBD13D}" srcOrd="1" destOrd="0" presId="urn:microsoft.com/office/officeart/2005/8/layout/hierarchy4"/>
    <dgm:cxn modelId="{0F2061CD-CCBC-FE48-BC46-3D7A6F2A3B81}" type="presParOf" srcId="{E27FCB4E-E5C4-C04D-989C-AE5A4B5CF812}" destId="{AE8376FE-1F0F-1342-A837-D8A7A3DF674D}" srcOrd="3" destOrd="0" presId="urn:microsoft.com/office/officeart/2005/8/layout/hierarchy4"/>
    <dgm:cxn modelId="{BC9EEE85-EE0E-F349-B8E5-942427195DB8}" type="presParOf" srcId="{E27FCB4E-E5C4-C04D-989C-AE5A4B5CF812}" destId="{2F77220E-0DC0-4C4B-927D-2912D7CC7BB9}" srcOrd="4" destOrd="0" presId="urn:microsoft.com/office/officeart/2005/8/layout/hierarchy4"/>
    <dgm:cxn modelId="{309E906D-8293-794C-B67E-81B723B12996}" type="presParOf" srcId="{2F77220E-0DC0-4C4B-927D-2912D7CC7BB9}" destId="{C78B3069-F0B9-E64C-B241-2285B0DD9B8A}" srcOrd="0" destOrd="0" presId="urn:microsoft.com/office/officeart/2005/8/layout/hierarchy4"/>
    <dgm:cxn modelId="{9CAC1259-20D3-3F4D-B917-21A1A78BEE21}" type="presParOf" srcId="{2F77220E-0DC0-4C4B-927D-2912D7CC7BB9}" destId="{249D2430-D69A-AC49-BDE6-36E80EC3D02D}" srcOrd="1" destOrd="0" presId="urn:microsoft.com/office/officeart/2005/8/layout/hierarchy4"/>
    <dgm:cxn modelId="{21112574-78A0-244B-8D6B-EB1AC03597E5}" type="presParOf" srcId="{E27FCB4E-E5C4-C04D-989C-AE5A4B5CF812}" destId="{A2602024-C522-B341-8B57-68C7FA36BD52}" srcOrd="5" destOrd="0" presId="urn:microsoft.com/office/officeart/2005/8/layout/hierarchy4"/>
    <dgm:cxn modelId="{9BADD8F9-2CBA-CB47-8FC9-4172A4A22EE1}" type="presParOf" srcId="{E27FCB4E-E5C4-C04D-989C-AE5A4B5CF812}" destId="{A944CABF-0471-AE42-A3D3-F78C3E904DA0}" srcOrd="6" destOrd="0" presId="urn:microsoft.com/office/officeart/2005/8/layout/hierarchy4"/>
    <dgm:cxn modelId="{17623523-E6F4-6946-8B01-644853115CF1}" type="presParOf" srcId="{A944CABF-0471-AE42-A3D3-F78C3E904DA0}" destId="{20F48AF7-065E-0143-9CC6-978C2DD94C68}" srcOrd="0" destOrd="0" presId="urn:microsoft.com/office/officeart/2005/8/layout/hierarchy4"/>
    <dgm:cxn modelId="{DFD1ABF2-0500-324E-8BBD-22F9DA8C64D9}" type="presParOf" srcId="{A944CABF-0471-AE42-A3D3-F78C3E904DA0}" destId="{8D5F77A3-CBAE-5C4B-A5AE-49E698D4D1CE}" srcOrd="1" destOrd="0" presId="urn:microsoft.com/office/officeart/2005/8/layout/hierarchy4"/>
    <dgm:cxn modelId="{100208C5-1CB9-6B4D-9A6F-79396300CBBE}" type="presParOf" srcId="{E27FCB4E-E5C4-C04D-989C-AE5A4B5CF812}" destId="{6C3FB92F-31C2-BC4B-9EBC-91AD1ABDF6A1}" srcOrd="7" destOrd="0" presId="urn:microsoft.com/office/officeart/2005/8/layout/hierarchy4"/>
    <dgm:cxn modelId="{C4FBEE8F-9E84-2646-A928-6F025E18E3E4}" type="presParOf" srcId="{E27FCB4E-E5C4-C04D-989C-AE5A4B5CF812}" destId="{7D46F13E-0D02-B149-8278-60D22349C531}" srcOrd="8" destOrd="0" presId="urn:microsoft.com/office/officeart/2005/8/layout/hierarchy4"/>
    <dgm:cxn modelId="{634B5CD1-DACA-B24F-A4F7-84F1057184D8}" type="presParOf" srcId="{7D46F13E-0D02-B149-8278-60D22349C531}" destId="{1162F39A-0FCF-B049-8E53-F3BC02E9FF25}" srcOrd="0" destOrd="0" presId="urn:microsoft.com/office/officeart/2005/8/layout/hierarchy4"/>
    <dgm:cxn modelId="{A4651AC5-5C63-AB46-BCD5-31A01A72D68D}" type="presParOf" srcId="{7D46F13E-0D02-B149-8278-60D22349C531}" destId="{0B59929C-A0CC-5C4C-BDFF-F52F49488D15}" srcOrd="1" destOrd="0" presId="urn:microsoft.com/office/officeart/2005/8/layout/hierarchy4"/>
    <dgm:cxn modelId="{9BDAC2B7-7A63-CA43-BAEF-B20161DED91A}" type="presParOf" srcId="{E27FCB4E-E5C4-C04D-989C-AE5A4B5CF812}" destId="{ECE43372-1692-E84B-B9A8-C0B8234DF98E}" srcOrd="9" destOrd="0" presId="urn:microsoft.com/office/officeart/2005/8/layout/hierarchy4"/>
    <dgm:cxn modelId="{7F94F3F6-6AC9-2746-9557-D360276F2821}" type="presParOf" srcId="{E27FCB4E-E5C4-C04D-989C-AE5A4B5CF812}" destId="{653D89EE-2504-C546-8C56-FBE5CD7321FC}" srcOrd="10" destOrd="0" presId="urn:microsoft.com/office/officeart/2005/8/layout/hierarchy4"/>
    <dgm:cxn modelId="{7D033484-8F07-D144-9CA7-0E64FE399527}" type="presParOf" srcId="{653D89EE-2504-C546-8C56-FBE5CD7321FC}" destId="{328601EF-5085-8F43-BAB1-84DB9A479CD0}" srcOrd="0" destOrd="0" presId="urn:microsoft.com/office/officeart/2005/8/layout/hierarchy4"/>
    <dgm:cxn modelId="{1674C1B5-932D-714F-B6A6-9F6AC3C2E6C0}"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C9C5D50A-7979-FC4E-8CF0-6B4E239D2DF3}" type="presOf" srcId="{8C4D249E-F02D-9A4E-8B36-6B915C9E4167}" destId="{8DF400C8-E9A3-F043-B042-65DD24D52E49}" srcOrd="0" destOrd="0" presId="urn:microsoft.com/office/officeart/2005/8/layout/hierarchy4"/>
    <dgm:cxn modelId="{73DCF643-C5BB-0E45-B47E-93268866C1C0}"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313B2476-D4F6-CB4C-AF9B-A54FA58AE117}" type="presParOf" srcId="{64E112A2-A0A9-2548-BE88-BE2AB2D7DA19}" destId="{1B6D1FC8-749E-6D4D-9D32-98BB24FAEEC5}" srcOrd="0" destOrd="0" presId="urn:microsoft.com/office/officeart/2005/8/layout/hierarchy4"/>
    <dgm:cxn modelId="{1CB8A1E3-CCB9-E24B-B0A3-5E9E378D739D}" type="presParOf" srcId="{1B6D1FC8-749E-6D4D-9D32-98BB24FAEEC5}" destId="{8DF400C8-E9A3-F043-B042-65DD24D52E49}" srcOrd="0" destOrd="0" presId="urn:microsoft.com/office/officeart/2005/8/layout/hierarchy4"/>
    <dgm:cxn modelId="{E1DD6593-05EF-A143-A382-60D904E0534A}"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solidFill>
          <a:srgbClr val="BFBFBF"/>
        </a:solidFill>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2FD1989D-9FB8-3A42-9436-CC1D0F1EE944}" type="presOf" srcId="{9F5A8A1A-21AA-6348-B11E-7FE1C5D9A096}" destId="{4E744DD1-9D48-C246-912B-5895D20F1535}" srcOrd="0" destOrd="0" presId="urn:microsoft.com/office/officeart/2005/8/layout/hierarchy4"/>
    <dgm:cxn modelId="{E4E8F1B7-B645-EF45-BBAA-D26649BEBD4F}" type="presOf" srcId="{F9A51063-03DD-1149-B2BD-81E3D7EED74B}" destId="{328601EF-5085-8F43-BAB1-84DB9A479CD0}"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84A00E37-8E0D-C047-B92B-0BBFC4AD4013}"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BC209B60-5B16-C048-941D-C9A58CBAE2B6}" type="presOf" srcId="{3841BEE1-6C89-7944-9CC6-6D3BD98696E1}" destId="{47948BDF-471D-6F49-954E-BB9B371EAD58}" srcOrd="0" destOrd="0" presId="urn:microsoft.com/office/officeart/2005/8/layout/hierarchy4"/>
    <dgm:cxn modelId="{2771F860-6A21-EC46-9476-122BB6934934}" type="presOf" srcId="{45BBCF52-914C-5044-A642-1464EAE861FB}" destId="{C16D86BE-385C-3246-83F5-02210399D39C}"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5D516490-3E7C-8349-AF83-E4329B38ECFC}" type="presOf" srcId="{8BF1612B-335B-5F41-AFD8-7A43F570E72B}" destId="{64E112A2-A0A9-2548-BE88-BE2AB2D7DA19}" srcOrd="0" destOrd="0" presId="urn:microsoft.com/office/officeart/2005/8/layout/hierarchy4"/>
    <dgm:cxn modelId="{CBF0F992-B1EC-E748-94F4-10BC722FF010}" type="presOf" srcId="{13CD464B-0ECA-F545-87A3-49F373AB74DD}" destId="{C78B3069-F0B9-E64C-B241-2285B0DD9B8A}"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C8860164-027A-E544-B6E8-6C02E51EE789}" type="presParOf" srcId="{64E112A2-A0A9-2548-BE88-BE2AB2D7DA19}" destId="{284FD2F1-495A-B349-95C7-0278135238B4}" srcOrd="0" destOrd="0" presId="urn:microsoft.com/office/officeart/2005/8/layout/hierarchy4"/>
    <dgm:cxn modelId="{B3817945-B447-1F47-9775-96371AC17116}" type="presParOf" srcId="{284FD2F1-495A-B349-95C7-0278135238B4}" destId="{4E744DD1-9D48-C246-912B-5895D20F1535}" srcOrd="0" destOrd="0" presId="urn:microsoft.com/office/officeart/2005/8/layout/hierarchy4"/>
    <dgm:cxn modelId="{7F4E2E15-0C14-7943-83B6-D29669FB4BB0}" type="presParOf" srcId="{284FD2F1-495A-B349-95C7-0278135238B4}" destId="{148B81B1-E4A0-2741-BFDA-B7927B0C6ADC}" srcOrd="1" destOrd="0" presId="urn:microsoft.com/office/officeart/2005/8/layout/hierarchy4"/>
    <dgm:cxn modelId="{FB32DC08-0B6C-FE48-8222-90CA6F46E432}" type="presParOf" srcId="{284FD2F1-495A-B349-95C7-0278135238B4}" destId="{E27FCB4E-E5C4-C04D-989C-AE5A4B5CF812}" srcOrd="2" destOrd="0" presId="urn:microsoft.com/office/officeart/2005/8/layout/hierarchy4"/>
    <dgm:cxn modelId="{2907582F-D322-2241-B95E-052739D569CE}" type="presParOf" srcId="{E27FCB4E-E5C4-C04D-989C-AE5A4B5CF812}" destId="{37569429-CB50-7549-AD78-919EB8AEA8FF}" srcOrd="0" destOrd="0" presId="urn:microsoft.com/office/officeart/2005/8/layout/hierarchy4"/>
    <dgm:cxn modelId="{DED5CF59-6A5F-1F4C-BAE5-3497BEA80E3B}" type="presParOf" srcId="{37569429-CB50-7549-AD78-919EB8AEA8FF}" destId="{C16D86BE-385C-3246-83F5-02210399D39C}" srcOrd="0" destOrd="0" presId="urn:microsoft.com/office/officeart/2005/8/layout/hierarchy4"/>
    <dgm:cxn modelId="{C40BE0BB-DEB2-8145-976C-4D3D5DD4EC2F}" type="presParOf" srcId="{37569429-CB50-7549-AD78-919EB8AEA8FF}" destId="{08C996D8-FF26-EB4E-B500-DE44DAA69065}" srcOrd="1" destOrd="0" presId="urn:microsoft.com/office/officeart/2005/8/layout/hierarchy4"/>
    <dgm:cxn modelId="{7E0AFAE8-BC5F-374E-9DFF-F1DA64510CDB}" type="presParOf" srcId="{E27FCB4E-E5C4-C04D-989C-AE5A4B5CF812}" destId="{5F19FD0F-BF81-5745-9B07-91EBBF8DD371}" srcOrd="1" destOrd="0" presId="urn:microsoft.com/office/officeart/2005/8/layout/hierarchy4"/>
    <dgm:cxn modelId="{1AC4A857-28D6-8C44-AEF6-887FB2A556E2}" type="presParOf" srcId="{E27FCB4E-E5C4-C04D-989C-AE5A4B5CF812}" destId="{B69B5A1D-589F-6644-BCDC-0C70C896F858}" srcOrd="2" destOrd="0" presId="urn:microsoft.com/office/officeart/2005/8/layout/hierarchy4"/>
    <dgm:cxn modelId="{AF73126A-3A4F-964A-8682-7C40C0064B67}" type="presParOf" srcId="{B69B5A1D-589F-6644-BCDC-0C70C896F858}" destId="{47948BDF-471D-6F49-954E-BB9B371EAD58}" srcOrd="0" destOrd="0" presId="urn:microsoft.com/office/officeart/2005/8/layout/hierarchy4"/>
    <dgm:cxn modelId="{53DA2C42-F82A-C749-A15F-479C85482208}" type="presParOf" srcId="{B69B5A1D-589F-6644-BCDC-0C70C896F858}" destId="{32C35E24-9F0D-074B-9CAC-76C59BEBD13D}" srcOrd="1" destOrd="0" presId="urn:microsoft.com/office/officeart/2005/8/layout/hierarchy4"/>
    <dgm:cxn modelId="{510314D3-8CDE-0A4E-A275-17BC6B6A3263}" type="presParOf" srcId="{E27FCB4E-E5C4-C04D-989C-AE5A4B5CF812}" destId="{AE8376FE-1F0F-1342-A837-D8A7A3DF674D}" srcOrd="3" destOrd="0" presId="urn:microsoft.com/office/officeart/2005/8/layout/hierarchy4"/>
    <dgm:cxn modelId="{9200E337-03A8-CD41-A437-86F738CD9257}" type="presParOf" srcId="{E27FCB4E-E5C4-C04D-989C-AE5A4B5CF812}" destId="{2F77220E-0DC0-4C4B-927D-2912D7CC7BB9}" srcOrd="4" destOrd="0" presId="urn:microsoft.com/office/officeart/2005/8/layout/hierarchy4"/>
    <dgm:cxn modelId="{2E741B8C-1D77-9E4A-8331-F538F0845240}" type="presParOf" srcId="{2F77220E-0DC0-4C4B-927D-2912D7CC7BB9}" destId="{C78B3069-F0B9-E64C-B241-2285B0DD9B8A}" srcOrd="0" destOrd="0" presId="urn:microsoft.com/office/officeart/2005/8/layout/hierarchy4"/>
    <dgm:cxn modelId="{82955710-0D2B-7546-BD10-082CA75D6C37}" type="presParOf" srcId="{2F77220E-0DC0-4C4B-927D-2912D7CC7BB9}" destId="{249D2430-D69A-AC49-BDE6-36E80EC3D02D}" srcOrd="1" destOrd="0" presId="urn:microsoft.com/office/officeart/2005/8/layout/hierarchy4"/>
    <dgm:cxn modelId="{37E452E8-50B1-2A44-8A03-7611C33202CF}" type="presParOf" srcId="{E27FCB4E-E5C4-C04D-989C-AE5A4B5CF812}" destId="{A2602024-C522-B341-8B57-68C7FA36BD52}" srcOrd="5" destOrd="0" presId="urn:microsoft.com/office/officeart/2005/8/layout/hierarchy4"/>
    <dgm:cxn modelId="{4FA54489-DED3-6C40-AE9F-453851D93C97}" type="presParOf" srcId="{E27FCB4E-E5C4-C04D-989C-AE5A4B5CF812}" destId="{7D46F13E-0D02-B149-8278-60D22349C531}" srcOrd="6" destOrd="0" presId="urn:microsoft.com/office/officeart/2005/8/layout/hierarchy4"/>
    <dgm:cxn modelId="{B184F662-03B3-C14D-9FE3-EDA2B63D3D35}" type="presParOf" srcId="{7D46F13E-0D02-B149-8278-60D22349C531}" destId="{1162F39A-0FCF-B049-8E53-F3BC02E9FF25}" srcOrd="0" destOrd="0" presId="urn:microsoft.com/office/officeart/2005/8/layout/hierarchy4"/>
    <dgm:cxn modelId="{682D3F81-7053-7F49-BC19-6B4F875A784A}" type="presParOf" srcId="{7D46F13E-0D02-B149-8278-60D22349C531}" destId="{0B59929C-A0CC-5C4C-BDFF-F52F49488D15}" srcOrd="1" destOrd="0" presId="urn:microsoft.com/office/officeart/2005/8/layout/hierarchy4"/>
    <dgm:cxn modelId="{DA7D65FC-D331-4846-AB4E-4E478E00091A}" type="presParOf" srcId="{E27FCB4E-E5C4-C04D-989C-AE5A4B5CF812}" destId="{ECE43372-1692-E84B-B9A8-C0B8234DF98E}" srcOrd="7" destOrd="0" presId="urn:microsoft.com/office/officeart/2005/8/layout/hierarchy4"/>
    <dgm:cxn modelId="{73478E60-8947-EE4C-A9B1-286522494DEB}" type="presParOf" srcId="{E27FCB4E-E5C4-C04D-989C-AE5A4B5CF812}" destId="{653D89EE-2504-C546-8C56-FBE5CD7321FC}" srcOrd="8" destOrd="0" presId="urn:microsoft.com/office/officeart/2005/8/layout/hierarchy4"/>
    <dgm:cxn modelId="{D6B36353-65D8-EF4F-AB84-F72719FDA9A5}" type="presParOf" srcId="{653D89EE-2504-C546-8C56-FBE5CD7321FC}" destId="{328601EF-5085-8F43-BAB1-84DB9A479CD0}" srcOrd="0" destOrd="0" presId="urn:microsoft.com/office/officeart/2005/8/layout/hierarchy4"/>
    <dgm:cxn modelId="{53C72354-EC8D-2D40-AD80-71804BD14E5C}"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0A460250-B88E-AD41-B628-0C1565372516}" type="presOf" srcId="{3841BEE1-6C89-7944-9CC6-6D3BD98696E1}" destId="{47948BDF-471D-6F49-954E-BB9B371EAD58}"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4C13301D-7DB9-DA47-B954-F69161F51C0B}" type="presOf" srcId="{9221B785-1632-6C4F-B356-4BFB2A6565E7}" destId="{1162F39A-0FCF-B049-8E53-F3BC02E9FF25}" srcOrd="0" destOrd="0" presId="urn:microsoft.com/office/officeart/2005/8/layout/hierarchy4"/>
    <dgm:cxn modelId="{DADE8F53-2CDE-B244-96F7-7A504F778190}" type="presOf" srcId="{9F5A8A1A-21AA-6348-B11E-7FE1C5D9A096}" destId="{4E744DD1-9D48-C246-912B-5895D20F1535}" srcOrd="0" destOrd="0" presId="urn:microsoft.com/office/officeart/2005/8/layout/hierarchy4"/>
    <dgm:cxn modelId="{12F39C1C-3188-1342-AB6F-222188E190C5}" type="presOf" srcId="{13CD464B-0ECA-F545-87A3-49F373AB74DD}" destId="{C78B3069-F0B9-E64C-B241-2285B0DD9B8A}" srcOrd="0" destOrd="0" presId="urn:microsoft.com/office/officeart/2005/8/layout/hierarchy4"/>
    <dgm:cxn modelId="{DBC91C00-62A0-7449-97EE-EC4CB21CFA5A}" type="presOf" srcId="{45BBCF52-914C-5044-A642-1464EAE861FB}" destId="{C16D86BE-385C-3246-83F5-02210399D39C}"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FDA37668-26BF-F44E-A3F9-C75895FEB2BF}" type="presOf" srcId="{F9A51063-03DD-1149-B2BD-81E3D7EED74B}" destId="{328601EF-5085-8F43-BAB1-84DB9A479CD0}" srcOrd="0" destOrd="0" presId="urn:microsoft.com/office/officeart/2005/8/layout/hierarchy4"/>
    <dgm:cxn modelId="{3FDC5198-CE2B-AF41-B15F-A817B237C765}" type="presOf" srcId="{8BF1612B-335B-5F41-AFD8-7A43F570E72B}" destId="{64E112A2-A0A9-2548-BE88-BE2AB2D7DA19}"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EC84A91A-CF93-2F4F-B61C-C607772BF9F0}" srcId="{9F5A8A1A-21AA-6348-B11E-7FE1C5D9A096}" destId="{F9A51063-03DD-1149-B2BD-81E3D7EED74B}" srcOrd="5" destOrd="0" parTransId="{2DEB431F-1B94-184E-9DBF-3B218D939718}" sibTransId="{5DFD91F9-39FA-784D-B45C-C93C05E8504F}"/>
    <dgm:cxn modelId="{BD6CD2BB-F535-2F43-A928-98A66A0CA4F6}" type="presOf" srcId="{DF41C492-9B21-EA40-AE96-5219621F9493}" destId="{20F48AF7-065E-0143-9CC6-978C2DD94C68}" srcOrd="0" destOrd="0" presId="urn:microsoft.com/office/officeart/2005/8/layout/hierarchy4"/>
    <dgm:cxn modelId="{8B36F34E-F7B0-BB4A-9801-C56AB7D896EE}" type="presParOf" srcId="{64E112A2-A0A9-2548-BE88-BE2AB2D7DA19}" destId="{284FD2F1-495A-B349-95C7-0278135238B4}" srcOrd="0" destOrd="0" presId="urn:microsoft.com/office/officeart/2005/8/layout/hierarchy4"/>
    <dgm:cxn modelId="{01C88F9D-140C-0141-BB9A-FB2653D3B445}" type="presParOf" srcId="{284FD2F1-495A-B349-95C7-0278135238B4}" destId="{4E744DD1-9D48-C246-912B-5895D20F1535}" srcOrd="0" destOrd="0" presId="urn:microsoft.com/office/officeart/2005/8/layout/hierarchy4"/>
    <dgm:cxn modelId="{1F25C48A-090C-F343-A69F-92CA41C8B10F}" type="presParOf" srcId="{284FD2F1-495A-B349-95C7-0278135238B4}" destId="{148B81B1-E4A0-2741-BFDA-B7927B0C6ADC}" srcOrd="1" destOrd="0" presId="urn:microsoft.com/office/officeart/2005/8/layout/hierarchy4"/>
    <dgm:cxn modelId="{9C9A3C4A-DD4B-BE46-BAC3-19622EF2C1EA}" type="presParOf" srcId="{284FD2F1-495A-B349-95C7-0278135238B4}" destId="{E27FCB4E-E5C4-C04D-989C-AE5A4B5CF812}" srcOrd="2" destOrd="0" presId="urn:microsoft.com/office/officeart/2005/8/layout/hierarchy4"/>
    <dgm:cxn modelId="{6F9321DE-6950-8C48-9312-E61CA5F1162C}" type="presParOf" srcId="{E27FCB4E-E5C4-C04D-989C-AE5A4B5CF812}" destId="{37569429-CB50-7549-AD78-919EB8AEA8FF}" srcOrd="0" destOrd="0" presId="urn:microsoft.com/office/officeart/2005/8/layout/hierarchy4"/>
    <dgm:cxn modelId="{CD5AA326-1C60-8B4C-8FCA-7F4D65198FBD}" type="presParOf" srcId="{37569429-CB50-7549-AD78-919EB8AEA8FF}" destId="{C16D86BE-385C-3246-83F5-02210399D39C}" srcOrd="0" destOrd="0" presId="urn:microsoft.com/office/officeart/2005/8/layout/hierarchy4"/>
    <dgm:cxn modelId="{7256DC24-7DC8-E247-B34A-30228808BF0A}" type="presParOf" srcId="{37569429-CB50-7549-AD78-919EB8AEA8FF}" destId="{08C996D8-FF26-EB4E-B500-DE44DAA69065}" srcOrd="1" destOrd="0" presId="urn:microsoft.com/office/officeart/2005/8/layout/hierarchy4"/>
    <dgm:cxn modelId="{EC81E46A-22AA-AC42-930E-744A0CCE6FF7}" type="presParOf" srcId="{E27FCB4E-E5C4-C04D-989C-AE5A4B5CF812}" destId="{5F19FD0F-BF81-5745-9B07-91EBBF8DD371}" srcOrd="1" destOrd="0" presId="urn:microsoft.com/office/officeart/2005/8/layout/hierarchy4"/>
    <dgm:cxn modelId="{E3C6F5AD-78BA-D349-9E2A-98F0F1B0ED8F}" type="presParOf" srcId="{E27FCB4E-E5C4-C04D-989C-AE5A4B5CF812}" destId="{B69B5A1D-589F-6644-BCDC-0C70C896F858}" srcOrd="2" destOrd="0" presId="urn:microsoft.com/office/officeart/2005/8/layout/hierarchy4"/>
    <dgm:cxn modelId="{14D78590-57C5-4C4C-9219-7FAFA4B5E01C}" type="presParOf" srcId="{B69B5A1D-589F-6644-BCDC-0C70C896F858}" destId="{47948BDF-471D-6F49-954E-BB9B371EAD58}" srcOrd="0" destOrd="0" presId="urn:microsoft.com/office/officeart/2005/8/layout/hierarchy4"/>
    <dgm:cxn modelId="{F589716A-FE4A-7C46-850B-DF03CDC96B77}" type="presParOf" srcId="{B69B5A1D-589F-6644-BCDC-0C70C896F858}" destId="{32C35E24-9F0D-074B-9CAC-76C59BEBD13D}" srcOrd="1" destOrd="0" presId="urn:microsoft.com/office/officeart/2005/8/layout/hierarchy4"/>
    <dgm:cxn modelId="{A6EDDDEE-FE56-CE41-A343-5D01C7AB30AD}" type="presParOf" srcId="{E27FCB4E-E5C4-C04D-989C-AE5A4B5CF812}" destId="{AE8376FE-1F0F-1342-A837-D8A7A3DF674D}" srcOrd="3" destOrd="0" presId="urn:microsoft.com/office/officeart/2005/8/layout/hierarchy4"/>
    <dgm:cxn modelId="{7BDDB5CC-A03D-334D-9F6E-BEE4816A82F0}" type="presParOf" srcId="{E27FCB4E-E5C4-C04D-989C-AE5A4B5CF812}" destId="{2F77220E-0DC0-4C4B-927D-2912D7CC7BB9}" srcOrd="4" destOrd="0" presId="urn:microsoft.com/office/officeart/2005/8/layout/hierarchy4"/>
    <dgm:cxn modelId="{A7D8015B-09B5-3042-935C-12FEF06E59C7}" type="presParOf" srcId="{2F77220E-0DC0-4C4B-927D-2912D7CC7BB9}" destId="{C78B3069-F0B9-E64C-B241-2285B0DD9B8A}" srcOrd="0" destOrd="0" presId="urn:microsoft.com/office/officeart/2005/8/layout/hierarchy4"/>
    <dgm:cxn modelId="{7420E643-1059-764C-AE7B-8C73DB69DCD4}" type="presParOf" srcId="{2F77220E-0DC0-4C4B-927D-2912D7CC7BB9}" destId="{249D2430-D69A-AC49-BDE6-36E80EC3D02D}" srcOrd="1" destOrd="0" presId="urn:microsoft.com/office/officeart/2005/8/layout/hierarchy4"/>
    <dgm:cxn modelId="{268E3707-D7FC-D646-98EF-6CFC9E5B0B97}" type="presParOf" srcId="{E27FCB4E-E5C4-C04D-989C-AE5A4B5CF812}" destId="{A2602024-C522-B341-8B57-68C7FA36BD52}" srcOrd="5" destOrd="0" presId="urn:microsoft.com/office/officeart/2005/8/layout/hierarchy4"/>
    <dgm:cxn modelId="{1FCA185D-597A-774D-A574-300ED98DDB2F}" type="presParOf" srcId="{E27FCB4E-E5C4-C04D-989C-AE5A4B5CF812}" destId="{A944CABF-0471-AE42-A3D3-F78C3E904DA0}" srcOrd="6" destOrd="0" presId="urn:microsoft.com/office/officeart/2005/8/layout/hierarchy4"/>
    <dgm:cxn modelId="{5194981E-A3E6-614C-988E-669E130BCFF4}" type="presParOf" srcId="{A944CABF-0471-AE42-A3D3-F78C3E904DA0}" destId="{20F48AF7-065E-0143-9CC6-978C2DD94C68}" srcOrd="0" destOrd="0" presId="urn:microsoft.com/office/officeart/2005/8/layout/hierarchy4"/>
    <dgm:cxn modelId="{F7F87B01-E67D-224B-824D-BA606DF6438E}" type="presParOf" srcId="{A944CABF-0471-AE42-A3D3-F78C3E904DA0}" destId="{8D5F77A3-CBAE-5C4B-A5AE-49E698D4D1CE}" srcOrd="1" destOrd="0" presId="urn:microsoft.com/office/officeart/2005/8/layout/hierarchy4"/>
    <dgm:cxn modelId="{6FBA87EF-2637-3E47-83C3-C85BDABC1EC8}" type="presParOf" srcId="{E27FCB4E-E5C4-C04D-989C-AE5A4B5CF812}" destId="{6C3FB92F-31C2-BC4B-9EBC-91AD1ABDF6A1}" srcOrd="7" destOrd="0" presId="urn:microsoft.com/office/officeart/2005/8/layout/hierarchy4"/>
    <dgm:cxn modelId="{DCB363D9-C00B-C442-B9E3-BE379DA780CB}" type="presParOf" srcId="{E27FCB4E-E5C4-C04D-989C-AE5A4B5CF812}" destId="{7D46F13E-0D02-B149-8278-60D22349C531}" srcOrd="8" destOrd="0" presId="urn:microsoft.com/office/officeart/2005/8/layout/hierarchy4"/>
    <dgm:cxn modelId="{915497CF-5ACF-AE42-B340-FF964F36E162}" type="presParOf" srcId="{7D46F13E-0D02-B149-8278-60D22349C531}" destId="{1162F39A-0FCF-B049-8E53-F3BC02E9FF25}" srcOrd="0" destOrd="0" presId="urn:microsoft.com/office/officeart/2005/8/layout/hierarchy4"/>
    <dgm:cxn modelId="{526F6432-A2E4-C647-8983-3B93281A6BB5}" type="presParOf" srcId="{7D46F13E-0D02-B149-8278-60D22349C531}" destId="{0B59929C-A0CC-5C4C-BDFF-F52F49488D15}" srcOrd="1" destOrd="0" presId="urn:microsoft.com/office/officeart/2005/8/layout/hierarchy4"/>
    <dgm:cxn modelId="{1BEC6DCE-B9AD-0144-AC7E-9208396D5FE8}" type="presParOf" srcId="{E27FCB4E-E5C4-C04D-989C-AE5A4B5CF812}" destId="{ECE43372-1692-E84B-B9A8-C0B8234DF98E}" srcOrd="9" destOrd="0" presId="urn:microsoft.com/office/officeart/2005/8/layout/hierarchy4"/>
    <dgm:cxn modelId="{D340A2F0-DD25-FE4D-9DA4-282B1CA6FB75}" type="presParOf" srcId="{E27FCB4E-E5C4-C04D-989C-AE5A4B5CF812}" destId="{653D89EE-2504-C546-8C56-FBE5CD7321FC}" srcOrd="10" destOrd="0" presId="urn:microsoft.com/office/officeart/2005/8/layout/hierarchy4"/>
    <dgm:cxn modelId="{5F7BA779-0682-C14F-A3D6-8C7999543EC0}" type="presParOf" srcId="{653D89EE-2504-C546-8C56-FBE5CD7321FC}" destId="{328601EF-5085-8F43-BAB1-84DB9A479CD0}" srcOrd="0" destOrd="0" presId="urn:microsoft.com/office/officeart/2005/8/layout/hierarchy4"/>
    <dgm:cxn modelId="{63BEF4E7-2B55-3B4F-984C-1CB7648BC7EF}"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a:ln w="12700" cmpd="sng">
          <a:solidFill>
            <a:schemeClr val="tx1"/>
          </a:solidFill>
        </a:ln>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F4D447E9-A7BA-2243-90EB-55591291E73D}" type="presOf" srcId="{8C4D249E-F02D-9A4E-8B36-6B915C9E4167}" destId="{8DF400C8-E9A3-F043-B042-65DD24D52E4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42071D0C-E89D-2543-BC87-DF0FC4655A7F}" type="presOf" srcId="{8BF1612B-335B-5F41-AFD8-7A43F570E72B}" destId="{64E112A2-A0A9-2548-BE88-BE2AB2D7DA19}" srcOrd="0" destOrd="0" presId="urn:microsoft.com/office/officeart/2005/8/layout/hierarchy4"/>
    <dgm:cxn modelId="{798C72A5-77B4-274C-95EB-17BE2C50A71D}" type="presParOf" srcId="{64E112A2-A0A9-2548-BE88-BE2AB2D7DA19}" destId="{1B6D1FC8-749E-6D4D-9D32-98BB24FAEEC5}" srcOrd="0" destOrd="0" presId="urn:microsoft.com/office/officeart/2005/8/layout/hierarchy4"/>
    <dgm:cxn modelId="{F347BA18-1944-AA46-BB50-CD28CCAC17FD}" type="presParOf" srcId="{1B6D1FC8-749E-6D4D-9D32-98BB24FAEEC5}" destId="{8DF400C8-E9A3-F043-B042-65DD24D52E49}" srcOrd="0" destOrd="0" presId="urn:microsoft.com/office/officeart/2005/8/layout/hierarchy4"/>
    <dgm:cxn modelId="{CD4BFBFA-6EC1-2247-B849-F804ECF4A5FE}"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solidFill>
          <a:srgbClr val="BFBFBF">
            <a:alpha val="20000"/>
          </a:srgbClr>
        </a:solidFill>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rgbClr val="BFBFBF">
            <a:alpha val="20000"/>
          </a:srgbClr>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solidFill>
          <a:srgbClr val="BFBFBF">
            <a:alpha val="20000"/>
          </a:srgbClr>
        </a:solidFill>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ln w="12700" cmpd="sng">
          <a:solidFill>
            <a:schemeClr val="tx1"/>
          </a:solidFill>
        </a:ln>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a:ln w="12700" cmpd="sng">
          <a:solidFill>
            <a:schemeClr val="tx1"/>
          </a:solidFill>
        </a:ln>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C823EBB3-EDCE-DB46-A06F-C222FD630A3C}" type="presOf" srcId="{3841BEE1-6C89-7944-9CC6-6D3BD98696E1}" destId="{47948BDF-471D-6F49-954E-BB9B371EAD58}" srcOrd="0" destOrd="0" presId="urn:microsoft.com/office/officeart/2005/8/layout/hierarchy4"/>
    <dgm:cxn modelId="{D21F8104-DEDA-FB41-A038-F3EC1E4F9615}"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0F5C4B4C-38B4-5A40-A63A-1DBA8C515E82}"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3312F52C-A0EB-F947-919F-AD91BF295BBD}" type="presOf" srcId="{13CD464B-0ECA-F545-87A3-49F373AB74DD}" destId="{C78B3069-F0B9-E64C-B241-2285B0DD9B8A}" srcOrd="0" destOrd="0" presId="urn:microsoft.com/office/officeart/2005/8/layout/hierarchy4"/>
    <dgm:cxn modelId="{86ED3777-C91D-F94D-B434-A818DD3BDA3E}" type="presOf" srcId="{45BBCF52-914C-5044-A642-1464EAE861FB}" destId="{C16D86BE-385C-3246-83F5-02210399D39C}"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7151711A-0170-154F-8A0A-1BC351301019}" type="presOf" srcId="{9F5A8A1A-21AA-6348-B11E-7FE1C5D9A096}" destId="{4E744DD1-9D48-C246-912B-5895D20F1535}"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F9B1217B-77B8-664E-B21D-AE3A69A9DA16}" type="presOf" srcId="{F9A51063-03DD-1149-B2BD-81E3D7EED74B}" destId="{328601EF-5085-8F43-BAB1-84DB9A479CD0}" srcOrd="0" destOrd="0" presId="urn:microsoft.com/office/officeart/2005/8/layout/hierarchy4"/>
    <dgm:cxn modelId="{021D9FD2-3390-1342-8939-20359FDF317C}" type="presParOf" srcId="{64E112A2-A0A9-2548-BE88-BE2AB2D7DA19}" destId="{284FD2F1-495A-B349-95C7-0278135238B4}" srcOrd="0" destOrd="0" presId="urn:microsoft.com/office/officeart/2005/8/layout/hierarchy4"/>
    <dgm:cxn modelId="{71D9523F-FC2B-B14C-A9CA-A6C1B6ED7513}" type="presParOf" srcId="{284FD2F1-495A-B349-95C7-0278135238B4}" destId="{4E744DD1-9D48-C246-912B-5895D20F1535}" srcOrd="0" destOrd="0" presId="urn:microsoft.com/office/officeart/2005/8/layout/hierarchy4"/>
    <dgm:cxn modelId="{CE9632B7-6F0A-0C43-A1AE-68973AC25667}" type="presParOf" srcId="{284FD2F1-495A-B349-95C7-0278135238B4}" destId="{148B81B1-E4A0-2741-BFDA-B7927B0C6ADC}" srcOrd="1" destOrd="0" presId="urn:microsoft.com/office/officeart/2005/8/layout/hierarchy4"/>
    <dgm:cxn modelId="{B1A51D49-804B-D344-B53B-6ECF128FB06F}" type="presParOf" srcId="{284FD2F1-495A-B349-95C7-0278135238B4}" destId="{E27FCB4E-E5C4-C04D-989C-AE5A4B5CF812}" srcOrd="2" destOrd="0" presId="urn:microsoft.com/office/officeart/2005/8/layout/hierarchy4"/>
    <dgm:cxn modelId="{83F45440-FC2B-2042-A1BA-ABAB0A8A7CF3}" type="presParOf" srcId="{E27FCB4E-E5C4-C04D-989C-AE5A4B5CF812}" destId="{37569429-CB50-7549-AD78-919EB8AEA8FF}" srcOrd="0" destOrd="0" presId="urn:microsoft.com/office/officeart/2005/8/layout/hierarchy4"/>
    <dgm:cxn modelId="{D1471540-0D7E-E840-8CA3-5A00D7616BEF}" type="presParOf" srcId="{37569429-CB50-7549-AD78-919EB8AEA8FF}" destId="{C16D86BE-385C-3246-83F5-02210399D39C}" srcOrd="0" destOrd="0" presId="urn:microsoft.com/office/officeart/2005/8/layout/hierarchy4"/>
    <dgm:cxn modelId="{1EF27B10-3C74-4F4C-A0B8-042DEE226C38}" type="presParOf" srcId="{37569429-CB50-7549-AD78-919EB8AEA8FF}" destId="{08C996D8-FF26-EB4E-B500-DE44DAA69065}" srcOrd="1" destOrd="0" presId="urn:microsoft.com/office/officeart/2005/8/layout/hierarchy4"/>
    <dgm:cxn modelId="{E21084F9-59A0-D146-AD54-A8CCE190DDAD}" type="presParOf" srcId="{E27FCB4E-E5C4-C04D-989C-AE5A4B5CF812}" destId="{5F19FD0F-BF81-5745-9B07-91EBBF8DD371}" srcOrd="1" destOrd="0" presId="urn:microsoft.com/office/officeart/2005/8/layout/hierarchy4"/>
    <dgm:cxn modelId="{41AABF8C-A9C0-FE46-9CF7-53372CA684CA}" type="presParOf" srcId="{E27FCB4E-E5C4-C04D-989C-AE5A4B5CF812}" destId="{B69B5A1D-589F-6644-BCDC-0C70C896F858}" srcOrd="2" destOrd="0" presId="urn:microsoft.com/office/officeart/2005/8/layout/hierarchy4"/>
    <dgm:cxn modelId="{1FD0981F-799D-FA48-A35B-D8E6B7883C43}" type="presParOf" srcId="{B69B5A1D-589F-6644-BCDC-0C70C896F858}" destId="{47948BDF-471D-6F49-954E-BB9B371EAD58}" srcOrd="0" destOrd="0" presId="urn:microsoft.com/office/officeart/2005/8/layout/hierarchy4"/>
    <dgm:cxn modelId="{F43D6B1A-C1F4-ED49-BE94-4B8CB2A89B82}" type="presParOf" srcId="{B69B5A1D-589F-6644-BCDC-0C70C896F858}" destId="{32C35E24-9F0D-074B-9CAC-76C59BEBD13D}" srcOrd="1" destOrd="0" presId="urn:microsoft.com/office/officeart/2005/8/layout/hierarchy4"/>
    <dgm:cxn modelId="{E1FD926E-0110-F94B-89EC-AC7D8A31F7D1}" type="presParOf" srcId="{E27FCB4E-E5C4-C04D-989C-AE5A4B5CF812}" destId="{AE8376FE-1F0F-1342-A837-D8A7A3DF674D}" srcOrd="3" destOrd="0" presId="urn:microsoft.com/office/officeart/2005/8/layout/hierarchy4"/>
    <dgm:cxn modelId="{903CDBF0-A88E-A741-BE1F-F904A46E255D}" type="presParOf" srcId="{E27FCB4E-E5C4-C04D-989C-AE5A4B5CF812}" destId="{2F77220E-0DC0-4C4B-927D-2912D7CC7BB9}" srcOrd="4" destOrd="0" presId="urn:microsoft.com/office/officeart/2005/8/layout/hierarchy4"/>
    <dgm:cxn modelId="{00193BF9-F2DE-3E4A-8997-DDEA227204D4}" type="presParOf" srcId="{2F77220E-0DC0-4C4B-927D-2912D7CC7BB9}" destId="{C78B3069-F0B9-E64C-B241-2285B0DD9B8A}" srcOrd="0" destOrd="0" presId="urn:microsoft.com/office/officeart/2005/8/layout/hierarchy4"/>
    <dgm:cxn modelId="{4822749D-F505-7341-BD7C-D50051496632}" type="presParOf" srcId="{2F77220E-0DC0-4C4B-927D-2912D7CC7BB9}" destId="{249D2430-D69A-AC49-BDE6-36E80EC3D02D}" srcOrd="1" destOrd="0" presId="urn:microsoft.com/office/officeart/2005/8/layout/hierarchy4"/>
    <dgm:cxn modelId="{2CF06D86-D74F-8444-800E-9F2E69FB9B13}" type="presParOf" srcId="{E27FCB4E-E5C4-C04D-989C-AE5A4B5CF812}" destId="{A2602024-C522-B341-8B57-68C7FA36BD52}" srcOrd="5" destOrd="0" presId="urn:microsoft.com/office/officeart/2005/8/layout/hierarchy4"/>
    <dgm:cxn modelId="{DD334EB2-5A1E-A849-8C9E-FCF25C528BA6}" type="presParOf" srcId="{E27FCB4E-E5C4-C04D-989C-AE5A4B5CF812}" destId="{7D46F13E-0D02-B149-8278-60D22349C531}" srcOrd="6" destOrd="0" presId="urn:microsoft.com/office/officeart/2005/8/layout/hierarchy4"/>
    <dgm:cxn modelId="{2E9CF937-3F8A-D344-A732-54283EB8AF4E}" type="presParOf" srcId="{7D46F13E-0D02-B149-8278-60D22349C531}" destId="{1162F39A-0FCF-B049-8E53-F3BC02E9FF25}" srcOrd="0" destOrd="0" presId="urn:microsoft.com/office/officeart/2005/8/layout/hierarchy4"/>
    <dgm:cxn modelId="{176900BB-3C21-F14D-99E5-62DEF46BB8D5}" type="presParOf" srcId="{7D46F13E-0D02-B149-8278-60D22349C531}" destId="{0B59929C-A0CC-5C4C-BDFF-F52F49488D15}" srcOrd="1" destOrd="0" presId="urn:microsoft.com/office/officeart/2005/8/layout/hierarchy4"/>
    <dgm:cxn modelId="{7ADE300F-B1E9-8946-B050-7AFCF0371BD5}" type="presParOf" srcId="{E27FCB4E-E5C4-C04D-989C-AE5A4B5CF812}" destId="{ECE43372-1692-E84B-B9A8-C0B8234DF98E}" srcOrd="7" destOrd="0" presId="urn:microsoft.com/office/officeart/2005/8/layout/hierarchy4"/>
    <dgm:cxn modelId="{2E8AE282-CCE6-4548-98B8-238B96066CD0}" type="presParOf" srcId="{E27FCB4E-E5C4-C04D-989C-AE5A4B5CF812}" destId="{653D89EE-2504-C546-8C56-FBE5CD7321FC}" srcOrd="8" destOrd="0" presId="urn:microsoft.com/office/officeart/2005/8/layout/hierarchy4"/>
    <dgm:cxn modelId="{A1D3DC49-47DB-424A-AD5F-6CF59CF9DC14}" type="presParOf" srcId="{653D89EE-2504-C546-8C56-FBE5CD7321FC}" destId="{328601EF-5085-8F43-BAB1-84DB9A479CD0}" srcOrd="0" destOrd="0" presId="urn:microsoft.com/office/officeart/2005/8/layout/hierarchy4"/>
    <dgm:cxn modelId="{863F759B-6F37-9A44-95B5-2C53926BEDF2}"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a:ln w="12700" cmpd="sng">
          <a:solidFill>
            <a:schemeClr val="tx1"/>
          </a:solidFill>
        </a:ln>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ln w="12700" cmpd="sng">
          <a:solidFill>
            <a:schemeClr val="tx1"/>
          </a:solidFill>
        </a:ln>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a:ln w="12700" cmpd="sng">
          <a:solidFill>
            <a:schemeClr val="tx1"/>
          </a:solidFill>
        </a:ln>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a:solidFill>
          <a:srgbClr val="BFBFBF">
            <a:alpha val="20000"/>
          </a:srgbClr>
        </a:solidFill>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a:ln w="12700" cmpd="sng">
          <a:solidFill>
            <a:schemeClr val="tx1"/>
          </a:solidFill>
        </a:ln>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a:ln w="12700" cmpd="sng">
          <a:solidFill>
            <a:schemeClr val="tx1"/>
          </a:solidFill>
        </a:ln>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0256975E-6A8C-2242-AA2E-7EB3CD6AF443}" srcId="{9F5A8A1A-21AA-6348-B11E-7FE1C5D9A096}" destId="{3841BEE1-6C89-7944-9CC6-6D3BD98696E1}" srcOrd="1" destOrd="0" parTransId="{430F56D2-687B-8D4D-87BA-53B3518E9035}" sibTransId="{223DBA2D-0C7D-F743-B2D8-3F059DE7059B}"/>
    <dgm:cxn modelId="{E419DF29-B888-C44C-BC5F-23BE3D7D34C8}" type="presOf" srcId="{8BF1612B-335B-5F41-AFD8-7A43F570E72B}" destId="{64E112A2-A0A9-2548-BE88-BE2AB2D7DA19}" srcOrd="0" destOrd="0" presId="urn:microsoft.com/office/officeart/2005/8/layout/hierarchy4"/>
    <dgm:cxn modelId="{FB2AB6A0-1AC9-D244-80D2-22526297056A}" type="presOf" srcId="{9221B785-1632-6C4F-B356-4BFB2A6565E7}" destId="{1162F39A-0FCF-B049-8E53-F3BC02E9FF25}"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6662977D-149B-794F-A63C-434445263A53}" srcId="{9F5A8A1A-21AA-6348-B11E-7FE1C5D9A096}" destId="{13CD464B-0ECA-F545-87A3-49F373AB74DD}" srcOrd="2" destOrd="0" parTransId="{3BA5C616-5EBB-2B41-BB33-7420D32B777D}" sibTransId="{9BAEC4E6-651A-3B43-9F0A-7D87D6F668B8}"/>
    <dgm:cxn modelId="{6E4C8B24-F6F1-1D4F-936E-153FEE869D4F}" type="presOf" srcId="{DF41C492-9B21-EA40-AE96-5219621F9493}" destId="{20F48AF7-065E-0143-9CC6-978C2DD94C68}" srcOrd="0" destOrd="0" presId="urn:microsoft.com/office/officeart/2005/8/layout/hierarchy4"/>
    <dgm:cxn modelId="{402092E5-A8E3-DE47-AF06-79C2FC49ADA0}" type="presOf" srcId="{3841BEE1-6C89-7944-9CC6-6D3BD98696E1}" destId="{47948BDF-471D-6F49-954E-BB9B371EAD58}" srcOrd="0" destOrd="0" presId="urn:microsoft.com/office/officeart/2005/8/layout/hierarchy4"/>
    <dgm:cxn modelId="{E95F9315-0A28-E847-AFE2-0E3A632F3F27}" type="presOf" srcId="{45BBCF52-914C-5044-A642-1464EAE861FB}" destId="{C16D86BE-385C-3246-83F5-02210399D39C}" srcOrd="0" destOrd="0" presId="urn:microsoft.com/office/officeart/2005/8/layout/hierarchy4"/>
    <dgm:cxn modelId="{D176F556-903F-F64E-8B6D-D65E919EE94F}" srcId="{9F5A8A1A-21AA-6348-B11E-7FE1C5D9A096}" destId="{DF41C492-9B21-EA40-AE96-5219621F9493}" srcOrd="3" destOrd="0" parTransId="{6E4258A6-F143-554C-8FAA-C34ED4FDE0D8}" sibTransId="{AEE48BAE-5102-6845-9189-B9D11E3BDD1C}"/>
    <dgm:cxn modelId="{EC84A91A-CF93-2F4F-B61C-C607772BF9F0}" srcId="{9F5A8A1A-21AA-6348-B11E-7FE1C5D9A096}" destId="{F9A51063-03DD-1149-B2BD-81E3D7EED74B}" srcOrd="5" destOrd="0" parTransId="{2DEB431F-1B94-184E-9DBF-3B218D939718}" sibTransId="{5DFD91F9-39FA-784D-B45C-C93C05E8504F}"/>
    <dgm:cxn modelId="{96CAE8D2-1FC8-8243-838B-2F4A46FDA1E2}" type="presOf" srcId="{13CD464B-0ECA-F545-87A3-49F373AB74DD}" destId="{C78B3069-F0B9-E64C-B241-2285B0DD9B8A}"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222C9953-813F-024C-B0AA-B8E1C540CA09}" type="presOf" srcId="{9F5A8A1A-21AA-6348-B11E-7FE1C5D9A096}" destId="{4E744DD1-9D48-C246-912B-5895D20F1535}"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F046C7CF-BFEB-F849-81BF-B89F5B178B89}" type="presOf" srcId="{F9A51063-03DD-1149-B2BD-81E3D7EED74B}" destId="{328601EF-5085-8F43-BAB1-84DB9A479CD0}" srcOrd="0" destOrd="0" presId="urn:microsoft.com/office/officeart/2005/8/layout/hierarchy4"/>
    <dgm:cxn modelId="{1936E073-EA78-7A46-B6B1-E3615D7CBDF6}" type="presParOf" srcId="{64E112A2-A0A9-2548-BE88-BE2AB2D7DA19}" destId="{284FD2F1-495A-B349-95C7-0278135238B4}" srcOrd="0" destOrd="0" presId="urn:microsoft.com/office/officeart/2005/8/layout/hierarchy4"/>
    <dgm:cxn modelId="{7B9DA4ED-12C5-8D42-92E8-B8A6FA04E878}" type="presParOf" srcId="{284FD2F1-495A-B349-95C7-0278135238B4}" destId="{4E744DD1-9D48-C246-912B-5895D20F1535}" srcOrd="0" destOrd="0" presId="urn:microsoft.com/office/officeart/2005/8/layout/hierarchy4"/>
    <dgm:cxn modelId="{7D71EA45-3D84-9945-AB6D-D4B00CA78408}" type="presParOf" srcId="{284FD2F1-495A-B349-95C7-0278135238B4}" destId="{148B81B1-E4A0-2741-BFDA-B7927B0C6ADC}" srcOrd="1" destOrd="0" presId="urn:microsoft.com/office/officeart/2005/8/layout/hierarchy4"/>
    <dgm:cxn modelId="{9654D0A2-D0C7-4C4C-8A2B-B81E187F1EB2}" type="presParOf" srcId="{284FD2F1-495A-B349-95C7-0278135238B4}" destId="{E27FCB4E-E5C4-C04D-989C-AE5A4B5CF812}" srcOrd="2" destOrd="0" presId="urn:microsoft.com/office/officeart/2005/8/layout/hierarchy4"/>
    <dgm:cxn modelId="{79FDCD75-0E7A-C548-BFF0-EDD4813D6C21}" type="presParOf" srcId="{E27FCB4E-E5C4-C04D-989C-AE5A4B5CF812}" destId="{37569429-CB50-7549-AD78-919EB8AEA8FF}" srcOrd="0" destOrd="0" presId="urn:microsoft.com/office/officeart/2005/8/layout/hierarchy4"/>
    <dgm:cxn modelId="{86CF9FBF-801B-8F4D-8DE1-AD4DE3010E04}" type="presParOf" srcId="{37569429-CB50-7549-AD78-919EB8AEA8FF}" destId="{C16D86BE-385C-3246-83F5-02210399D39C}" srcOrd="0" destOrd="0" presId="urn:microsoft.com/office/officeart/2005/8/layout/hierarchy4"/>
    <dgm:cxn modelId="{11FB0999-942D-494E-B57B-EF6B2F1629DA}" type="presParOf" srcId="{37569429-CB50-7549-AD78-919EB8AEA8FF}" destId="{08C996D8-FF26-EB4E-B500-DE44DAA69065}" srcOrd="1" destOrd="0" presId="urn:microsoft.com/office/officeart/2005/8/layout/hierarchy4"/>
    <dgm:cxn modelId="{8830BF29-55C6-E14D-8C7D-608A90594635}" type="presParOf" srcId="{E27FCB4E-E5C4-C04D-989C-AE5A4B5CF812}" destId="{5F19FD0F-BF81-5745-9B07-91EBBF8DD371}" srcOrd="1" destOrd="0" presId="urn:microsoft.com/office/officeart/2005/8/layout/hierarchy4"/>
    <dgm:cxn modelId="{51DA8CEB-D2A9-F645-8D20-41BDBEDEC73C}" type="presParOf" srcId="{E27FCB4E-E5C4-C04D-989C-AE5A4B5CF812}" destId="{B69B5A1D-589F-6644-BCDC-0C70C896F858}" srcOrd="2" destOrd="0" presId="urn:microsoft.com/office/officeart/2005/8/layout/hierarchy4"/>
    <dgm:cxn modelId="{1E521E6A-9810-9543-979E-10747475FE34}" type="presParOf" srcId="{B69B5A1D-589F-6644-BCDC-0C70C896F858}" destId="{47948BDF-471D-6F49-954E-BB9B371EAD58}" srcOrd="0" destOrd="0" presId="urn:microsoft.com/office/officeart/2005/8/layout/hierarchy4"/>
    <dgm:cxn modelId="{AC0C2991-BED3-6540-AD70-2F0EB3EAF9D2}" type="presParOf" srcId="{B69B5A1D-589F-6644-BCDC-0C70C896F858}" destId="{32C35E24-9F0D-074B-9CAC-76C59BEBD13D}" srcOrd="1" destOrd="0" presId="urn:microsoft.com/office/officeart/2005/8/layout/hierarchy4"/>
    <dgm:cxn modelId="{4CEA2970-369F-D647-B7ED-17928745E902}" type="presParOf" srcId="{E27FCB4E-E5C4-C04D-989C-AE5A4B5CF812}" destId="{AE8376FE-1F0F-1342-A837-D8A7A3DF674D}" srcOrd="3" destOrd="0" presId="urn:microsoft.com/office/officeart/2005/8/layout/hierarchy4"/>
    <dgm:cxn modelId="{A9E77F60-D19A-4547-85A8-E61A3E88FCAC}" type="presParOf" srcId="{E27FCB4E-E5C4-C04D-989C-AE5A4B5CF812}" destId="{2F77220E-0DC0-4C4B-927D-2912D7CC7BB9}" srcOrd="4" destOrd="0" presId="urn:microsoft.com/office/officeart/2005/8/layout/hierarchy4"/>
    <dgm:cxn modelId="{19B45B4A-7287-1442-A59D-F145DB8277B4}" type="presParOf" srcId="{2F77220E-0DC0-4C4B-927D-2912D7CC7BB9}" destId="{C78B3069-F0B9-E64C-B241-2285B0DD9B8A}" srcOrd="0" destOrd="0" presId="urn:microsoft.com/office/officeart/2005/8/layout/hierarchy4"/>
    <dgm:cxn modelId="{310207B2-77D3-EB42-AF96-ED8A69AB71A7}" type="presParOf" srcId="{2F77220E-0DC0-4C4B-927D-2912D7CC7BB9}" destId="{249D2430-D69A-AC49-BDE6-36E80EC3D02D}" srcOrd="1" destOrd="0" presId="urn:microsoft.com/office/officeart/2005/8/layout/hierarchy4"/>
    <dgm:cxn modelId="{D7335751-1A1B-8148-A9F8-2076E319AC39}" type="presParOf" srcId="{E27FCB4E-E5C4-C04D-989C-AE5A4B5CF812}" destId="{A2602024-C522-B341-8B57-68C7FA36BD52}" srcOrd="5" destOrd="0" presId="urn:microsoft.com/office/officeart/2005/8/layout/hierarchy4"/>
    <dgm:cxn modelId="{BB6A5D3F-95C3-194C-9782-F0C3376F34BF}" type="presParOf" srcId="{E27FCB4E-E5C4-C04D-989C-AE5A4B5CF812}" destId="{A944CABF-0471-AE42-A3D3-F78C3E904DA0}" srcOrd="6" destOrd="0" presId="urn:microsoft.com/office/officeart/2005/8/layout/hierarchy4"/>
    <dgm:cxn modelId="{CB9AFAF0-BE18-F040-809A-9E6CBA8C35F2}" type="presParOf" srcId="{A944CABF-0471-AE42-A3D3-F78C3E904DA0}" destId="{20F48AF7-065E-0143-9CC6-978C2DD94C68}" srcOrd="0" destOrd="0" presId="urn:microsoft.com/office/officeart/2005/8/layout/hierarchy4"/>
    <dgm:cxn modelId="{E6FFAF8B-B1C9-424A-9604-336FE3327D32}" type="presParOf" srcId="{A944CABF-0471-AE42-A3D3-F78C3E904DA0}" destId="{8D5F77A3-CBAE-5C4B-A5AE-49E698D4D1CE}" srcOrd="1" destOrd="0" presId="urn:microsoft.com/office/officeart/2005/8/layout/hierarchy4"/>
    <dgm:cxn modelId="{51EE82BE-2CF8-2344-AC60-16FCF74B1238}" type="presParOf" srcId="{E27FCB4E-E5C4-C04D-989C-AE5A4B5CF812}" destId="{6C3FB92F-31C2-BC4B-9EBC-91AD1ABDF6A1}" srcOrd="7" destOrd="0" presId="urn:microsoft.com/office/officeart/2005/8/layout/hierarchy4"/>
    <dgm:cxn modelId="{62082043-FACC-E544-B764-7E1605CDAC15}" type="presParOf" srcId="{E27FCB4E-E5C4-C04D-989C-AE5A4B5CF812}" destId="{7D46F13E-0D02-B149-8278-60D22349C531}" srcOrd="8" destOrd="0" presId="urn:microsoft.com/office/officeart/2005/8/layout/hierarchy4"/>
    <dgm:cxn modelId="{9372EF47-6A77-1F48-BF66-86819F117B3D}" type="presParOf" srcId="{7D46F13E-0D02-B149-8278-60D22349C531}" destId="{1162F39A-0FCF-B049-8E53-F3BC02E9FF25}" srcOrd="0" destOrd="0" presId="urn:microsoft.com/office/officeart/2005/8/layout/hierarchy4"/>
    <dgm:cxn modelId="{C05BF7D5-7401-F749-AFA0-272BCFECDE65}" type="presParOf" srcId="{7D46F13E-0D02-B149-8278-60D22349C531}" destId="{0B59929C-A0CC-5C4C-BDFF-F52F49488D15}" srcOrd="1" destOrd="0" presId="urn:microsoft.com/office/officeart/2005/8/layout/hierarchy4"/>
    <dgm:cxn modelId="{2E2E13E5-64F6-014E-90A0-BD58A71CFA5F}" type="presParOf" srcId="{E27FCB4E-E5C4-C04D-989C-AE5A4B5CF812}" destId="{ECE43372-1692-E84B-B9A8-C0B8234DF98E}" srcOrd="9" destOrd="0" presId="urn:microsoft.com/office/officeart/2005/8/layout/hierarchy4"/>
    <dgm:cxn modelId="{774BBF9B-E1BE-E24A-84C0-79D8FE998593}" type="presParOf" srcId="{E27FCB4E-E5C4-C04D-989C-AE5A4B5CF812}" destId="{653D89EE-2504-C546-8C56-FBE5CD7321FC}" srcOrd="10" destOrd="0" presId="urn:microsoft.com/office/officeart/2005/8/layout/hierarchy4"/>
    <dgm:cxn modelId="{E95126CA-4C04-4249-AD96-D5E065D98F90}" type="presParOf" srcId="{653D89EE-2504-C546-8C56-FBE5CD7321FC}" destId="{328601EF-5085-8F43-BAB1-84DB9A479CD0}" srcOrd="0" destOrd="0" presId="urn:microsoft.com/office/officeart/2005/8/layout/hierarchy4"/>
    <dgm:cxn modelId="{6E3AE882-D5BF-F64B-BB0E-B437F34FCDA1}"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2E2824-888F-C847-A948-FF54BA51EEEB}" type="presOf" srcId="{DF41C492-9B21-EA40-AE96-5219621F9493}" destId="{20F48AF7-065E-0143-9CC6-978C2DD94C68}" srcOrd="0" destOrd="0" presId="urn:microsoft.com/office/officeart/2005/8/layout/hierarchy4"/>
    <dgm:cxn modelId="{01C2A95D-3226-BA44-A869-1D0EF9F73393}" type="presOf" srcId="{45BBCF52-914C-5044-A642-1464EAE861FB}" destId="{C16D86BE-385C-3246-83F5-02210399D39C}" srcOrd="0" destOrd="0" presId="urn:microsoft.com/office/officeart/2005/8/layout/hierarchy4"/>
    <dgm:cxn modelId="{C2F616A6-57FE-4E4F-97D8-5C319A24ACAE}" type="presOf" srcId="{9221B785-1632-6C4F-B356-4BFB2A6565E7}" destId="{1162F39A-0FCF-B049-8E53-F3BC02E9FF25}" srcOrd="0" destOrd="0" presId="urn:microsoft.com/office/officeart/2005/8/layout/hierarchy4"/>
    <dgm:cxn modelId="{4ACF4661-69D1-644F-AB42-2137DE5C2173}" type="presOf" srcId="{8BF1612B-335B-5F41-AFD8-7A43F570E72B}" destId="{64E112A2-A0A9-2548-BE88-BE2AB2D7DA19}" srcOrd="0" destOrd="0" presId="urn:microsoft.com/office/officeart/2005/8/layout/hierarchy4"/>
    <dgm:cxn modelId="{7E71B55D-D339-D349-8DED-CD75535330BA}" srcId="{9F5A8A1A-21AA-6348-B11E-7FE1C5D9A096}" destId="{45BBCF52-914C-5044-A642-1464EAE861FB}" srcOrd="0" destOrd="0" parTransId="{BBB765FF-8687-9D45-A25F-25CA87BC6BCD}" sibTransId="{B49C7A70-11FE-D24B-9BB7-2E4428F264B5}"/>
    <dgm:cxn modelId="{4D10D8B6-42DB-A44D-813F-0E946F47B23E}" type="presOf" srcId="{3841BEE1-6C89-7944-9CC6-6D3BD98696E1}" destId="{47948BDF-471D-6F49-954E-BB9B371EAD58}" srcOrd="0" destOrd="0" presId="urn:microsoft.com/office/officeart/2005/8/layout/hierarchy4"/>
    <dgm:cxn modelId="{8F8F3F33-A796-7843-AAA7-84F8C8D08FA3}" type="presOf" srcId="{13CD464B-0ECA-F545-87A3-49F373AB74DD}" destId="{C78B3069-F0B9-E64C-B241-2285B0DD9B8A}" srcOrd="0" destOrd="0" presId="urn:microsoft.com/office/officeart/2005/8/layout/hierarchy4"/>
    <dgm:cxn modelId="{D176F556-903F-F64E-8B6D-D65E919EE94F}" srcId="{9F5A8A1A-21AA-6348-B11E-7FE1C5D9A096}" destId="{DF41C492-9B21-EA40-AE96-5219621F9493}" srcOrd="3" destOrd="0" parTransId="{6E4258A6-F143-554C-8FAA-C34ED4FDE0D8}" sibTransId="{AEE48BAE-5102-6845-9189-B9D11E3BDD1C}"/>
    <dgm:cxn modelId="{D76CB437-C8FE-C446-8FDF-845EA73C1F88}" srcId="{9F5A8A1A-21AA-6348-B11E-7FE1C5D9A096}" destId="{9221B785-1632-6C4F-B356-4BFB2A6565E7}" srcOrd="4" destOrd="0" parTransId="{BCB91D1E-89DC-DC4B-BB96-39BFEE146146}" sibTransId="{8ADE5418-E02B-224A-BF5B-A5978632067B}"/>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EA96D9B-434A-7347-A0C4-C85F909B95EE}" srcId="{8BF1612B-335B-5F41-AFD8-7A43F570E72B}" destId="{9F5A8A1A-21AA-6348-B11E-7FE1C5D9A096}" srcOrd="0" destOrd="0" parTransId="{D21A005B-185F-C94D-8A1A-C03A758A43AF}" sibTransId="{BB5B0062-2CB3-3241-B342-75C790890184}"/>
    <dgm:cxn modelId="{FFCAE452-168E-7F47-A031-679A19F8718E}" type="presOf" srcId="{9F5A8A1A-21AA-6348-B11E-7FE1C5D9A096}" destId="{4E744DD1-9D48-C246-912B-5895D20F1535}" srcOrd="0" destOrd="0" presId="urn:microsoft.com/office/officeart/2005/8/layout/hierarchy4"/>
    <dgm:cxn modelId="{D8316B25-65E7-3B42-9592-5034054EAB79}" type="presOf" srcId="{F9A51063-03DD-1149-B2BD-81E3D7EED74B}" destId="{328601EF-5085-8F43-BAB1-84DB9A479CD0}"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DE32D6CE-7194-0445-9C65-10B95E246BFF}" type="presParOf" srcId="{64E112A2-A0A9-2548-BE88-BE2AB2D7DA19}" destId="{284FD2F1-495A-B349-95C7-0278135238B4}" srcOrd="0" destOrd="0" presId="urn:microsoft.com/office/officeart/2005/8/layout/hierarchy4"/>
    <dgm:cxn modelId="{CF3DAD3F-35B4-2641-8044-AA27EB9DD4BE}" type="presParOf" srcId="{284FD2F1-495A-B349-95C7-0278135238B4}" destId="{4E744DD1-9D48-C246-912B-5895D20F1535}" srcOrd="0" destOrd="0" presId="urn:microsoft.com/office/officeart/2005/8/layout/hierarchy4"/>
    <dgm:cxn modelId="{56A20A39-0E77-D843-A61A-77CFC53667BE}" type="presParOf" srcId="{284FD2F1-495A-B349-95C7-0278135238B4}" destId="{148B81B1-E4A0-2741-BFDA-B7927B0C6ADC}" srcOrd="1" destOrd="0" presId="urn:microsoft.com/office/officeart/2005/8/layout/hierarchy4"/>
    <dgm:cxn modelId="{D5C484A8-7F96-F947-8272-E4CA332C732D}" type="presParOf" srcId="{284FD2F1-495A-B349-95C7-0278135238B4}" destId="{E27FCB4E-E5C4-C04D-989C-AE5A4B5CF812}" srcOrd="2" destOrd="0" presId="urn:microsoft.com/office/officeart/2005/8/layout/hierarchy4"/>
    <dgm:cxn modelId="{7C92DC8C-E04A-FD4C-8C46-DBD092328B97}" type="presParOf" srcId="{E27FCB4E-E5C4-C04D-989C-AE5A4B5CF812}" destId="{37569429-CB50-7549-AD78-919EB8AEA8FF}" srcOrd="0" destOrd="0" presId="urn:microsoft.com/office/officeart/2005/8/layout/hierarchy4"/>
    <dgm:cxn modelId="{3D99FB39-4192-BF4C-A2B6-0EB703CA094A}" type="presParOf" srcId="{37569429-CB50-7549-AD78-919EB8AEA8FF}" destId="{C16D86BE-385C-3246-83F5-02210399D39C}" srcOrd="0" destOrd="0" presId="urn:microsoft.com/office/officeart/2005/8/layout/hierarchy4"/>
    <dgm:cxn modelId="{26CCEE14-7DD2-954E-81B1-8B44674DCA01}" type="presParOf" srcId="{37569429-CB50-7549-AD78-919EB8AEA8FF}" destId="{08C996D8-FF26-EB4E-B500-DE44DAA69065}" srcOrd="1" destOrd="0" presId="urn:microsoft.com/office/officeart/2005/8/layout/hierarchy4"/>
    <dgm:cxn modelId="{65AA66C6-F036-754B-ACA3-D73EE48DFB75}" type="presParOf" srcId="{E27FCB4E-E5C4-C04D-989C-AE5A4B5CF812}" destId="{5F19FD0F-BF81-5745-9B07-91EBBF8DD371}" srcOrd="1" destOrd="0" presId="urn:microsoft.com/office/officeart/2005/8/layout/hierarchy4"/>
    <dgm:cxn modelId="{15B843D7-0B16-8E4D-84DD-3257102D3DC8}" type="presParOf" srcId="{E27FCB4E-E5C4-C04D-989C-AE5A4B5CF812}" destId="{B69B5A1D-589F-6644-BCDC-0C70C896F858}" srcOrd="2" destOrd="0" presId="urn:microsoft.com/office/officeart/2005/8/layout/hierarchy4"/>
    <dgm:cxn modelId="{4B497969-8EB8-5848-8A72-EC67BA60AE45}" type="presParOf" srcId="{B69B5A1D-589F-6644-BCDC-0C70C896F858}" destId="{47948BDF-471D-6F49-954E-BB9B371EAD58}" srcOrd="0" destOrd="0" presId="urn:microsoft.com/office/officeart/2005/8/layout/hierarchy4"/>
    <dgm:cxn modelId="{E48D6169-67E4-2E43-9DFF-02B9842DD1E4}" type="presParOf" srcId="{B69B5A1D-589F-6644-BCDC-0C70C896F858}" destId="{32C35E24-9F0D-074B-9CAC-76C59BEBD13D}" srcOrd="1" destOrd="0" presId="urn:microsoft.com/office/officeart/2005/8/layout/hierarchy4"/>
    <dgm:cxn modelId="{4EE11006-E706-9345-B73F-6317F15C2970}" type="presParOf" srcId="{E27FCB4E-E5C4-C04D-989C-AE5A4B5CF812}" destId="{AE8376FE-1F0F-1342-A837-D8A7A3DF674D}" srcOrd="3" destOrd="0" presId="urn:microsoft.com/office/officeart/2005/8/layout/hierarchy4"/>
    <dgm:cxn modelId="{62C06C4E-7F61-A243-A559-9E65A912B5C4}" type="presParOf" srcId="{E27FCB4E-E5C4-C04D-989C-AE5A4B5CF812}" destId="{2F77220E-0DC0-4C4B-927D-2912D7CC7BB9}" srcOrd="4" destOrd="0" presId="urn:microsoft.com/office/officeart/2005/8/layout/hierarchy4"/>
    <dgm:cxn modelId="{0E365624-5039-1D43-99EA-72D0F3D46405}" type="presParOf" srcId="{2F77220E-0DC0-4C4B-927D-2912D7CC7BB9}" destId="{C78B3069-F0B9-E64C-B241-2285B0DD9B8A}" srcOrd="0" destOrd="0" presId="urn:microsoft.com/office/officeart/2005/8/layout/hierarchy4"/>
    <dgm:cxn modelId="{95ACBAEC-2590-2846-BA2D-37FE7B7F6892}" type="presParOf" srcId="{2F77220E-0DC0-4C4B-927D-2912D7CC7BB9}" destId="{249D2430-D69A-AC49-BDE6-36E80EC3D02D}" srcOrd="1" destOrd="0" presId="urn:microsoft.com/office/officeart/2005/8/layout/hierarchy4"/>
    <dgm:cxn modelId="{F90DF325-AFA8-0043-B289-ECBD7E05C55F}" type="presParOf" srcId="{E27FCB4E-E5C4-C04D-989C-AE5A4B5CF812}" destId="{A2602024-C522-B341-8B57-68C7FA36BD52}" srcOrd="5" destOrd="0" presId="urn:microsoft.com/office/officeart/2005/8/layout/hierarchy4"/>
    <dgm:cxn modelId="{4B348EF2-79F9-2C49-AB4C-C63ED6F9C7BE}" type="presParOf" srcId="{E27FCB4E-E5C4-C04D-989C-AE5A4B5CF812}" destId="{A944CABF-0471-AE42-A3D3-F78C3E904DA0}" srcOrd="6" destOrd="0" presId="urn:microsoft.com/office/officeart/2005/8/layout/hierarchy4"/>
    <dgm:cxn modelId="{B9686511-FBFE-364E-87CB-56DEADB5C3C0}" type="presParOf" srcId="{A944CABF-0471-AE42-A3D3-F78C3E904DA0}" destId="{20F48AF7-065E-0143-9CC6-978C2DD94C68}" srcOrd="0" destOrd="0" presId="urn:microsoft.com/office/officeart/2005/8/layout/hierarchy4"/>
    <dgm:cxn modelId="{E6E9F281-D21C-AB4B-B301-75ED67A23792}" type="presParOf" srcId="{A944CABF-0471-AE42-A3D3-F78C3E904DA0}" destId="{8D5F77A3-CBAE-5C4B-A5AE-49E698D4D1CE}" srcOrd="1" destOrd="0" presId="urn:microsoft.com/office/officeart/2005/8/layout/hierarchy4"/>
    <dgm:cxn modelId="{2B0BFCDE-6711-3A46-AD6F-76FD4ED736A8}" type="presParOf" srcId="{E27FCB4E-E5C4-C04D-989C-AE5A4B5CF812}" destId="{6C3FB92F-31C2-BC4B-9EBC-91AD1ABDF6A1}" srcOrd="7" destOrd="0" presId="urn:microsoft.com/office/officeart/2005/8/layout/hierarchy4"/>
    <dgm:cxn modelId="{1D0B495B-2735-7E4C-8124-8CA6A3B63237}" type="presParOf" srcId="{E27FCB4E-E5C4-C04D-989C-AE5A4B5CF812}" destId="{7D46F13E-0D02-B149-8278-60D22349C531}" srcOrd="8" destOrd="0" presId="urn:microsoft.com/office/officeart/2005/8/layout/hierarchy4"/>
    <dgm:cxn modelId="{E007BBA2-6019-FD4D-83CF-71AB0B196F92}" type="presParOf" srcId="{7D46F13E-0D02-B149-8278-60D22349C531}" destId="{1162F39A-0FCF-B049-8E53-F3BC02E9FF25}" srcOrd="0" destOrd="0" presId="urn:microsoft.com/office/officeart/2005/8/layout/hierarchy4"/>
    <dgm:cxn modelId="{4C2D72DE-B6EF-E442-B9EB-83B0471FE0B0}" type="presParOf" srcId="{7D46F13E-0D02-B149-8278-60D22349C531}" destId="{0B59929C-A0CC-5C4C-BDFF-F52F49488D15}" srcOrd="1" destOrd="0" presId="urn:microsoft.com/office/officeart/2005/8/layout/hierarchy4"/>
    <dgm:cxn modelId="{BA61FD95-7D21-844F-A26A-44E66D851FC7}" type="presParOf" srcId="{E27FCB4E-E5C4-C04D-989C-AE5A4B5CF812}" destId="{ECE43372-1692-E84B-B9A8-C0B8234DF98E}" srcOrd="9" destOrd="0" presId="urn:microsoft.com/office/officeart/2005/8/layout/hierarchy4"/>
    <dgm:cxn modelId="{A17B14BB-9B22-154F-9EA0-C0ED14701B0B}" type="presParOf" srcId="{E27FCB4E-E5C4-C04D-989C-AE5A4B5CF812}" destId="{653D89EE-2504-C546-8C56-FBE5CD7321FC}" srcOrd="10" destOrd="0" presId="urn:microsoft.com/office/officeart/2005/8/layout/hierarchy4"/>
    <dgm:cxn modelId="{8AB76D2C-DBCF-4B4E-9849-48E88BADBDF8}" type="presParOf" srcId="{653D89EE-2504-C546-8C56-FBE5CD7321FC}" destId="{328601EF-5085-8F43-BAB1-84DB9A479CD0}" srcOrd="0" destOrd="0" presId="urn:microsoft.com/office/officeart/2005/8/layout/hierarchy4"/>
    <dgm:cxn modelId="{F1CFD2E6-8031-9744-A184-6EE0D904E175}"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8C4D249E-F02D-9A4E-8B36-6B915C9E4167}">
      <dgm:prSet phldrT="[Text]" custT="1"/>
      <dgm:spPr/>
      <dgm:t>
        <a:bodyPr/>
        <a:lstStyle/>
        <a:p>
          <a:r>
            <a:rPr lang="en-US" sz="2000" dirty="0" smtClean="0"/>
            <a:t>REQ 10 LOG MANAGEMENT</a:t>
          </a:r>
          <a:endParaRPr lang="en-US" sz="2000" dirty="0"/>
        </a:p>
      </dgm:t>
    </dgm:pt>
    <dgm:pt modelId="{2ABB7ABE-9CF9-CE4A-8FD5-CF9B4AC8F8FA}" type="parTrans" cxnId="{E86671CA-A4F6-D14B-9B5A-0D1995248B46}">
      <dgm:prSet/>
      <dgm:spPr/>
      <dgm:t>
        <a:bodyPr/>
        <a:lstStyle/>
        <a:p>
          <a:endParaRPr lang="en-US"/>
        </a:p>
      </dgm:t>
    </dgm:pt>
    <dgm:pt modelId="{BC21FAF9-6947-F241-AD4A-4F99A950554E}" type="sibTrans" cxnId="{E86671CA-A4F6-D14B-9B5A-0D1995248B46}">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1B6D1FC8-749E-6D4D-9D32-98BB24FAEEC5}" type="pres">
      <dgm:prSet presAssocID="{8C4D249E-F02D-9A4E-8B36-6B915C9E4167}" presName="vertOne" presStyleCnt="0"/>
      <dgm:spPr/>
    </dgm:pt>
    <dgm:pt modelId="{8DF400C8-E9A3-F043-B042-65DD24D52E49}" type="pres">
      <dgm:prSet presAssocID="{8C4D249E-F02D-9A4E-8B36-6B915C9E4167}" presName="txOne" presStyleLbl="node0" presStyleIdx="0" presStyleCnt="1" custLinFactNeighborY="100000">
        <dgm:presLayoutVars>
          <dgm:chPref val="3"/>
        </dgm:presLayoutVars>
      </dgm:prSet>
      <dgm:spPr/>
      <dgm:t>
        <a:bodyPr/>
        <a:lstStyle/>
        <a:p>
          <a:endParaRPr lang="en-US"/>
        </a:p>
      </dgm:t>
    </dgm:pt>
    <dgm:pt modelId="{CA10BEFF-3074-A84F-B506-FA78FAE6D34E}" type="pres">
      <dgm:prSet presAssocID="{8C4D249E-F02D-9A4E-8B36-6B915C9E4167}" presName="horzOne" presStyleCnt="0"/>
      <dgm:spPr/>
    </dgm:pt>
  </dgm:ptLst>
  <dgm:cxnLst>
    <dgm:cxn modelId="{1F182F69-639E-7E46-9172-76D655D3EA0A}" type="presOf" srcId="{8BF1612B-335B-5F41-AFD8-7A43F570E72B}" destId="{64E112A2-A0A9-2548-BE88-BE2AB2D7DA19}" srcOrd="0" destOrd="0" presId="urn:microsoft.com/office/officeart/2005/8/layout/hierarchy4"/>
    <dgm:cxn modelId="{E86671CA-A4F6-D14B-9B5A-0D1995248B46}" srcId="{8BF1612B-335B-5F41-AFD8-7A43F570E72B}" destId="{8C4D249E-F02D-9A4E-8B36-6B915C9E4167}" srcOrd="0" destOrd="0" parTransId="{2ABB7ABE-9CF9-CE4A-8FD5-CF9B4AC8F8FA}" sibTransId="{BC21FAF9-6947-F241-AD4A-4F99A950554E}"/>
    <dgm:cxn modelId="{2FF5112D-75C4-4244-9DAC-10B8D03D6332}" type="presOf" srcId="{8C4D249E-F02D-9A4E-8B36-6B915C9E4167}" destId="{8DF400C8-E9A3-F043-B042-65DD24D52E49}" srcOrd="0" destOrd="0" presId="urn:microsoft.com/office/officeart/2005/8/layout/hierarchy4"/>
    <dgm:cxn modelId="{0B2EE2A0-7D53-3343-AFC1-B3AF5D608FD5}" type="presParOf" srcId="{64E112A2-A0A9-2548-BE88-BE2AB2D7DA19}" destId="{1B6D1FC8-749E-6D4D-9D32-98BB24FAEEC5}" srcOrd="0" destOrd="0" presId="urn:microsoft.com/office/officeart/2005/8/layout/hierarchy4"/>
    <dgm:cxn modelId="{9072897B-0C32-BE4F-B7D4-A75228E9B19B}" type="presParOf" srcId="{1B6D1FC8-749E-6D4D-9D32-98BB24FAEEC5}" destId="{8DF400C8-E9A3-F043-B042-65DD24D52E49}" srcOrd="0" destOrd="0" presId="urn:microsoft.com/office/officeart/2005/8/layout/hierarchy4"/>
    <dgm:cxn modelId="{1D2AF5D6-D9F2-C748-A8A0-437B2FD879AB}" type="presParOf" srcId="{1B6D1FC8-749E-6D4D-9D32-98BB24FAEEC5}" destId="{CA10BEFF-3074-A84F-B506-FA78FAE6D34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7E0A8"/>
        </a:solidFill>
      </dgm:spPr>
      <dgm:t>
        <a:bodyPr/>
        <a:lstStyle/>
        <a:p>
          <a:r>
            <a:rPr lang="en-US" sz="2000" dirty="0" smtClean="0"/>
            <a:t>NETWORK SECURITY</a:t>
          </a:r>
          <a:endParaRPr lang="en-US" sz="200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a:solidFill>
          <a:schemeClr val="bg1">
            <a:lumMod val="75000"/>
          </a:schemeClr>
        </a:solidFill>
      </dgm:spPr>
      <dgm:t>
        <a:bodyPr/>
        <a:lstStyle/>
        <a:p>
          <a:r>
            <a:rPr lang="en-US" dirty="0" smtClean="0"/>
            <a:t>REQ 1  FIREWALL</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2 PASSWORD</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4 NETORK ENCRYPTION</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6 </a:t>
          </a:r>
        </a:p>
        <a:p>
          <a:r>
            <a:rPr lang="en-US" dirty="0" smtClean="0"/>
            <a:t>SECURE SYSTEMS</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9171" custLinFactNeighborY="-624">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5">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5">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5">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3" presStyleCnt="5">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4" presStyleCnt="5">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07642568-ACCB-B94C-9435-7DFDBC841D3B}" type="presOf" srcId="{9F5A8A1A-21AA-6348-B11E-7FE1C5D9A096}" destId="{4E744DD1-9D48-C246-912B-5895D20F1535}" srcOrd="0" destOrd="0" presId="urn:microsoft.com/office/officeart/2005/8/layout/hierarchy4"/>
    <dgm:cxn modelId="{3079CA89-A9A7-ED43-976C-0245BEE20A94}" type="presOf" srcId="{3841BEE1-6C89-7944-9CC6-6D3BD98696E1}" destId="{47948BDF-471D-6F49-954E-BB9B371EAD58}" srcOrd="0" destOrd="0" presId="urn:microsoft.com/office/officeart/2005/8/layout/hierarchy4"/>
    <dgm:cxn modelId="{C86F2DC1-D0B0-4549-AAD7-291FF94E9CF7}"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3" destOrd="0" parTransId="{BCB91D1E-89DC-DC4B-BB96-39BFEE146146}" sibTransId="{8ADE5418-E02B-224A-BF5B-A5978632067B}"/>
    <dgm:cxn modelId="{1B2CDA41-F4C8-5248-A66B-EB292B3317E5}" type="presOf" srcId="{8BF1612B-335B-5F41-AFD8-7A43F570E72B}" destId="{64E112A2-A0A9-2548-BE88-BE2AB2D7DA19}"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1E537A49-2DBC-4149-9BAE-9C7543EEC4C0}" type="presOf" srcId="{13CD464B-0ECA-F545-87A3-49F373AB74DD}" destId="{C78B3069-F0B9-E64C-B241-2285B0DD9B8A}" srcOrd="0" destOrd="0" presId="urn:microsoft.com/office/officeart/2005/8/layout/hierarchy4"/>
    <dgm:cxn modelId="{6662977D-149B-794F-A63C-434445263A53}" srcId="{9F5A8A1A-21AA-6348-B11E-7FE1C5D9A096}" destId="{13CD464B-0ECA-F545-87A3-49F373AB74DD}" srcOrd="2" destOrd="0" parTransId="{3BA5C616-5EBB-2B41-BB33-7420D32B777D}" sibTransId="{9BAEC4E6-651A-3B43-9F0A-7D87D6F668B8}"/>
    <dgm:cxn modelId="{3BA119C9-5C3A-394E-BAF9-8BA823A443B9}" type="presOf" srcId="{45BBCF52-914C-5044-A642-1464EAE861FB}" destId="{C16D86BE-385C-3246-83F5-02210399D39C}"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2622E466-05A9-204F-8EF3-F652C3F88311}" type="presOf" srcId="{F9A51063-03DD-1149-B2BD-81E3D7EED74B}" destId="{328601EF-5085-8F43-BAB1-84DB9A479CD0}" srcOrd="0" destOrd="0" presId="urn:microsoft.com/office/officeart/2005/8/layout/hierarchy4"/>
    <dgm:cxn modelId="{EC84A91A-CF93-2F4F-B61C-C607772BF9F0}" srcId="{9F5A8A1A-21AA-6348-B11E-7FE1C5D9A096}" destId="{F9A51063-03DD-1149-B2BD-81E3D7EED74B}" srcOrd="4" destOrd="0" parTransId="{2DEB431F-1B94-184E-9DBF-3B218D939718}" sibTransId="{5DFD91F9-39FA-784D-B45C-C93C05E8504F}"/>
    <dgm:cxn modelId="{E3ABC84B-93BF-014D-A727-FC58077AFB4D}" type="presParOf" srcId="{64E112A2-A0A9-2548-BE88-BE2AB2D7DA19}" destId="{284FD2F1-495A-B349-95C7-0278135238B4}" srcOrd="0" destOrd="0" presId="urn:microsoft.com/office/officeart/2005/8/layout/hierarchy4"/>
    <dgm:cxn modelId="{A2C794FC-38CC-6448-B2EB-C54812F7181C}" type="presParOf" srcId="{284FD2F1-495A-B349-95C7-0278135238B4}" destId="{4E744DD1-9D48-C246-912B-5895D20F1535}" srcOrd="0" destOrd="0" presId="urn:microsoft.com/office/officeart/2005/8/layout/hierarchy4"/>
    <dgm:cxn modelId="{B1253A4B-3659-DA4F-860B-9EA186E686B2}" type="presParOf" srcId="{284FD2F1-495A-B349-95C7-0278135238B4}" destId="{148B81B1-E4A0-2741-BFDA-B7927B0C6ADC}" srcOrd="1" destOrd="0" presId="urn:microsoft.com/office/officeart/2005/8/layout/hierarchy4"/>
    <dgm:cxn modelId="{8B13D476-7965-AB43-AA84-912DBF2A9718}" type="presParOf" srcId="{284FD2F1-495A-B349-95C7-0278135238B4}" destId="{E27FCB4E-E5C4-C04D-989C-AE5A4B5CF812}" srcOrd="2" destOrd="0" presId="urn:microsoft.com/office/officeart/2005/8/layout/hierarchy4"/>
    <dgm:cxn modelId="{9EA354B3-C4E5-E141-A2E2-DE237E598618}" type="presParOf" srcId="{E27FCB4E-E5C4-C04D-989C-AE5A4B5CF812}" destId="{37569429-CB50-7549-AD78-919EB8AEA8FF}" srcOrd="0" destOrd="0" presId="urn:microsoft.com/office/officeart/2005/8/layout/hierarchy4"/>
    <dgm:cxn modelId="{A213EFE1-C135-8245-97AF-4E8D973850BA}" type="presParOf" srcId="{37569429-CB50-7549-AD78-919EB8AEA8FF}" destId="{C16D86BE-385C-3246-83F5-02210399D39C}" srcOrd="0" destOrd="0" presId="urn:microsoft.com/office/officeart/2005/8/layout/hierarchy4"/>
    <dgm:cxn modelId="{31B3B30E-8209-EC4F-B790-F427AF22226D}" type="presParOf" srcId="{37569429-CB50-7549-AD78-919EB8AEA8FF}" destId="{08C996D8-FF26-EB4E-B500-DE44DAA69065}" srcOrd="1" destOrd="0" presId="urn:microsoft.com/office/officeart/2005/8/layout/hierarchy4"/>
    <dgm:cxn modelId="{7C19A099-115E-8C42-BC55-75F78214EB03}" type="presParOf" srcId="{E27FCB4E-E5C4-C04D-989C-AE5A4B5CF812}" destId="{5F19FD0F-BF81-5745-9B07-91EBBF8DD371}" srcOrd="1" destOrd="0" presId="urn:microsoft.com/office/officeart/2005/8/layout/hierarchy4"/>
    <dgm:cxn modelId="{F7B39E18-78E1-0A46-B86D-2C577A4CE693}" type="presParOf" srcId="{E27FCB4E-E5C4-C04D-989C-AE5A4B5CF812}" destId="{B69B5A1D-589F-6644-BCDC-0C70C896F858}" srcOrd="2" destOrd="0" presId="urn:microsoft.com/office/officeart/2005/8/layout/hierarchy4"/>
    <dgm:cxn modelId="{1A8A736C-94E0-A647-9C2F-038A84DCD398}" type="presParOf" srcId="{B69B5A1D-589F-6644-BCDC-0C70C896F858}" destId="{47948BDF-471D-6F49-954E-BB9B371EAD58}" srcOrd="0" destOrd="0" presId="urn:microsoft.com/office/officeart/2005/8/layout/hierarchy4"/>
    <dgm:cxn modelId="{359689AE-08BD-A34E-8CB4-D21997C3787B}" type="presParOf" srcId="{B69B5A1D-589F-6644-BCDC-0C70C896F858}" destId="{32C35E24-9F0D-074B-9CAC-76C59BEBD13D}" srcOrd="1" destOrd="0" presId="urn:microsoft.com/office/officeart/2005/8/layout/hierarchy4"/>
    <dgm:cxn modelId="{C73B74C6-B14C-344E-8B0D-016592CCDEAE}" type="presParOf" srcId="{E27FCB4E-E5C4-C04D-989C-AE5A4B5CF812}" destId="{AE8376FE-1F0F-1342-A837-D8A7A3DF674D}" srcOrd="3" destOrd="0" presId="urn:microsoft.com/office/officeart/2005/8/layout/hierarchy4"/>
    <dgm:cxn modelId="{E4EB08D6-BD7D-6D4A-BC2F-FC9893C40498}" type="presParOf" srcId="{E27FCB4E-E5C4-C04D-989C-AE5A4B5CF812}" destId="{2F77220E-0DC0-4C4B-927D-2912D7CC7BB9}" srcOrd="4" destOrd="0" presId="urn:microsoft.com/office/officeart/2005/8/layout/hierarchy4"/>
    <dgm:cxn modelId="{92703055-CC56-554F-A969-64A151337E57}" type="presParOf" srcId="{2F77220E-0DC0-4C4B-927D-2912D7CC7BB9}" destId="{C78B3069-F0B9-E64C-B241-2285B0DD9B8A}" srcOrd="0" destOrd="0" presId="urn:microsoft.com/office/officeart/2005/8/layout/hierarchy4"/>
    <dgm:cxn modelId="{61C8DEFC-436E-194C-9C8F-328193132E35}" type="presParOf" srcId="{2F77220E-0DC0-4C4B-927D-2912D7CC7BB9}" destId="{249D2430-D69A-AC49-BDE6-36E80EC3D02D}" srcOrd="1" destOrd="0" presId="urn:microsoft.com/office/officeart/2005/8/layout/hierarchy4"/>
    <dgm:cxn modelId="{D81ADD63-7B73-0941-8DE9-D87C8889F983}" type="presParOf" srcId="{E27FCB4E-E5C4-C04D-989C-AE5A4B5CF812}" destId="{A2602024-C522-B341-8B57-68C7FA36BD52}" srcOrd="5" destOrd="0" presId="urn:microsoft.com/office/officeart/2005/8/layout/hierarchy4"/>
    <dgm:cxn modelId="{DE367E9B-1273-DD4B-B481-DFA7ED4A347B}" type="presParOf" srcId="{E27FCB4E-E5C4-C04D-989C-AE5A4B5CF812}" destId="{7D46F13E-0D02-B149-8278-60D22349C531}" srcOrd="6" destOrd="0" presId="urn:microsoft.com/office/officeart/2005/8/layout/hierarchy4"/>
    <dgm:cxn modelId="{D0396545-51B4-A24A-8422-7E0F056C0B74}" type="presParOf" srcId="{7D46F13E-0D02-B149-8278-60D22349C531}" destId="{1162F39A-0FCF-B049-8E53-F3BC02E9FF25}" srcOrd="0" destOrd="0" presId="urn:microsoft.com/office/officeart/2005/8/layout/hierarchy4"/>
    <dgm:cxn modelId="{16DEC17B-33B5-964E-AD42-8A2B72ABF549}" type="presParOf" srcId="{7D46F13E-0D02-B149-8278-60D22349C531}" destId="{0B59929C-A0CC-5C4C-BDFF-F52F49488D15}" srcOrd="1" destOrd="0" presId="urn:microsoft.com/office/officeart/2005/8/layout/hierarchy4"/>
    <dgm:cxn modelId="{7437EA11-D38F-0C4E-81BF-43328D855269}" type="presParOf" srcId="{E27FCB4E-E5C4-C04D-989C-AE5A4B5CF812}" destId="{ECE43372-1692-E84B-B9A8-C0B8234DF98E}" srcOrd="7" destOrd="0" presId="urn:microsoft.com/office/officeart/2005/8/layout/hierarchy4"/>
    <dgm:cxn modelId="{D76D4220-0B20-194C-B3B5-28C6749B8535}" type="presParOf" srcId="{E27FCB4E-E5C4-C04D-989C-AE5A4B5CF812}" destId="{653D89EE-2504-C546-8C56-FBE5CD7321FC}" srcOrd="8" destOrd="0" presId="urn:microsoft.com/office/officeart/2005/8/layout/hierarchy4"/>
    <dgm:cxn modelId="{B1F7160A-31F9-3642-BA52-39E2E09952AF}" type="presParOf" srcId="{653D89EE-2504-C546-8C56-FBE5CD7321FC}" destId="{328601EF-5085-8F43-BAB1-84DB9A479CD0}" srcOrd="0" destOrd="0" presId="urn:microsoft.com/office/officeart/2005/8/layout/hierarchy4"/>
    <dgm:cxn modelId="{46A78354-059F-BD4E-9528-5597CBCF49DB}"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F1612B-335B-5F41-AFD8-7A43F570E72B}"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F5A8A1A-21AA-6348-B11E-7FE1C5D9A096}">
      <dgm:prSet phldrT="[Text]" custT="1"/>
      <dgm:spPr>
        <a:solidFill>
          <a:srgbClr val="C3D69B"/>
        </a:solidFill>
      </dgm:spPr>
      <dgm:t>
        <a:bodyPr/>
        <a:lstStyle/>
        <a:p>
          <a:r>
            <a:rPr lang="en-US" sz="2000" i="0" dirty="0" smtClean="0"/>
            <a:t>DATA SECURITY</a:t>
          </a:r>
          <a:endParaRPr lang="en-US" sz="2000" i="0" dirty="0"/>
        </a:p>
      </dgm:t>
    </dgm:pt>
    <dgm:pt modelId="{D21A005B-185F-C94D-8A1A-C03A758A43AF}" type="parTrans" cxnId="{7EA96D9B-434A-7347-A0C4-C85F909B95EE}">
      <dgm:prSet/>
      <dgm:spPr/>
      <dgm:t>
        <a:bodyPr/>
        <a:lstStyle/>
        <a:p>
          <a:endParaRPr lang="en-US"/>
        </a:p>
      </dgm:t>
    </dgm:pt>
    <dgm:pt modelId="{BB5B0062-2CB3-3241-B342-75C790890184}" type="sibTrans" cxnId="{7EA96D9B-434A-7347-A0C4-C85F909B95EE}">
      <dgm:prSet/>
      <dgm:spPr/>
      <dgm:t>
        <a:bodyPr/>
        <a:lstStyle/>
        <a:p>
          <a:endParaRPr lang="en-US"/>
        </a:p>
      </dgm:t>
    </dgm:pt>
    <dgm:pt modelId="{F9A51063-03DD-1149-B2BD-81E3D7EED74B}">
      <dgm:prSet phldrT="[Text]"/>
      <dgm:spPr/>
      <dgm:t>
        <a:bodyPr/>
        <a:lstStyle/>
        <a:p>
          <a:r>
            <a:rPr lang="en-US" dirty="0" smtClean="0"/>
            <a:t>REQ 11</a:t>
          </a:r>
        </a:p>
        <a:p>
          <a:r>
            <a:rPr lang="en-US" dirty="0" smtClean="0"/>
            <a:t>TESTING</a:t>
          </a:r>
          <a:endParaRPr lang="en-US" dirty="0"/>
        </a:p>
      </dgm:t>
    </dgm:pt>
    <dgm:pt modelId="{2DEB431F-1B94-184E-9DBF-3B218D939718}" type="parTrans" cxnId="{EC84A91A-CF93-2F4F-B61C-C607772BF9F0}">
      <dgm:prSet/>
      <dgm:spPr/>
      <dgm:t>
        <a:bodyPr/>
        <a:lstStyle/>
        <a:p>
          <a:endParaRPr lang="en-US"/>
        </a:p>
      </dgm:t>
    </dgm:pt>
    <dgm:pt modelId="{5DFD91F9-39FA-784D-B45C-C93C05E8504F}" type="sibTrans" cxnId="{EC84A91A-CF93-2F4F-B61C-C607772BF9F0}">
      <dgm:prSet/>
      <dgm:spPr/>
      <dgm:t>
        <a:bodyPr/>
        <a:lstStyle/>
        <a:p>
          <a:endParaRPr lang="en-US"/>
        </a:p>
      </dgm:t>
    </dgm:pt>
    <dgm:pt modelId="{45BBCF52-914C-5044-A642-1464EAE861FB}">
      <dgm:prSet phldrT="[Text]"/>
      <dgm:spPr/>
      <dgm:t>
        <a:bodyPr/>
        <a:lstStyle/>
        <a:p>
          <a:r>
            <a:rPr lang="en-US" dirty="0" smtClean="0"/>
            <a:t>REQ 2</a:t>
          </a:r>
        </a:p>
        <a:p>
          <a:r>
            <a:rPr lang="en-US" dirty="0" smtClean="0"/>
            <a:t>PASSWORD</a:t>
          </a:r>
          <a:endParaRPr lang="en-US" dirty="0"/>
        </a:p>
      </dgm:t>
    </dgm:pt>
    <dgm:pt modelId="{BBB765FF-8687-9D45-A25F-25CA87BC6BCD}" type="parTrans" cxnId="{7E71B55D-D339-D349-8DED-CD75535330BA}">
      <dgm:prSet/>
      <dgm:spPr/>
      <dgm:t>
        <a:bodyPr/>
        <a:lstStyle/>
        <a:p>
          <a:endParaRPr lang="en-US"/>
        </a:p>
      </dgm:t>
    </dgm:pt>
    <dgm:pt modelId="{B49C7A70-11FE-D24B-9BB7-2E4428F264B5}" type="sibTrans" cxnId="{7E71B55D-D339-D349-8DED-CD75535330BA}">
      <dgm:prSet/>
      <dgm:spPr/>
      <dgm:t>
        <a:bodyPr/>
        <a:lstStyle/>
        <a:p>
          <a:endParaRPr lang="en-US"/>
        </a:p>
      </dgm:t>
    </dgm:pt>
    <dgm:pt modelId="{3841BEE1-6C89-7944-9CC6-6D3BD98696E1}">
      <dgm:prSet phldrT="[Text]"/>
      <dgm:spPr/>
      <dgm:t>
        <a:bodyPr/>
        <a:lstStyle/>
        <a:p>
          <a:r>
            <a:rPr lang="en-US" dirty="0" smtClean="0"/>
            <a:t>REQ 3</a:t>
          </a:r>
        </a:p>
        <a:p>
          <a:r>
            <a:rPr lang="en-US" dirty="0" smtClean="0"/>
            <a:t>CHD PROTECTION</a:t>
          </a:r>
          <a:endParaRPr lang="en-US" dirty="0"/>
        </a:p>
      </dgm:t>
    </dgm:pt>
    <dgm:pt modelId="{430F56D2-687B-8D4D-87BA-53B3518E9035}" type="parTrans" cxnId="{0256975E-6A8C-2242-AA2E-7EB3CD6AF443}">
      <dgm:prSet/>
      <dgm:spPr/>
      <dgm:t>
        <a:bodyPr/>
        <a:lstStyle/>
        <a:p>
          <a:endParaRPr lang="en-US"/>
        </a:p>
      </dgm:t>
    </dgm:pt>
    <dgm:pt modelId="{223DBA2D-0C7D-F743-B2D8-3F059DE7059B}" type="sibTrans" cxnId="{0256975E-6A8C-2242-AA2E-7EB3CD6AF443}">
      <dgm:prSet/>
      <dgm:spPr/>
      <dgm:t>
        <a:bodyPr/>
        <a:lstStyle/>
        <a:p>
          <a:endParaRPr lang="en-US"/>
        </a:p>
      </dgm:t>
    </dgm:pt>
    <dgm:pt modelId="{13CD464B-0ECA-F545-87A3-49F373AB74DD}">
      <dgm:prSet phldrT="[Text]"/>
      <dgm:spPr/>
      <dgm:t>
        <a:bodyPr/>
        <a:lstStyle/>
        <a:p>
          <a:r>
            <a:rPr lang="en-US" dirty="0" smtClean="0"/>
            <a:t>REQ 5</a:t>
          </a:r>
        </a:p>
        <a:p>
          <a:r>
            <a:rPr lang="en-US" dirty="0" smtClean="0"/>
            <a:t>ANTI-VIRUS</a:t>
          </a:r>
          <a:endParaRPr lang="en-US" dirty="0"/>
        </a:p>
      </dgm:t>
    </dgm:pt>
    <dgm:pt modelId="{3BA5C616-5EBB-2B41-BB33-7420D32B777D}" type="parTrans" cxnId="{6662977D-149B-794F-A63C-434445263A53}">
      <dgm:prSet/>
      <dgm:spPr/>
      <dgm:t>
        <a:bodyPr/>
        <a:lstStyle/>
        <a:p>
          <a:endParaRPr lang="en-US"/>
        </a:p>
      </dgm:t>
    </dgm:pt>
    <dgm:pt modelId="{9BAEC4E6-651A-3B43-9F0A-7D87D6F668B8}" type="sibTrans" cxnId="{6662977D-149B-794F-A63C-434445263A53}">
      <dgm:prSet/>
      <dgm:spPr/>
      <dgm:t>
        <a:bodyPr/>
        <a:lstStyle/>
        <a:p>
          <a:endParaRPr lang="en-US"/>
        </a:p>
      </dgm:t>
    </dgm:pt>
    <dgm:pt modelId="{9221B785-1632-6C4F-B356-4BFB2A6565E7}">
      <dgm:prSet phldrT="[Text]"/>
      <dgm:spPr/>
      <dgm:t>
        <a:bodyPr/>
        <a:lstStyle/>
        <a:p>
          <a:r>
            <a:rPr lang="en-US" dirty="0" smtClean="0"/>
            <a:t>REQ 8 IDENTITY</a:t>
          </a:r>
          <a:endParaRPr lang="en-US" dirty="0"/>
        </a:p>
      </dgm:t>
    </dgm:pt>
    <dgm:pt modelId="{BCB91D1E-89DC-DC4B-BB96-39BFEE146146}" type="parTrans" cxnId="{D76CB437-C8FE-C446-8FDF-845EA73C1F88}">
      <dgm:prSet/>
      <dgm:spPr/>
      <dgm:t>
        <a:bodyPr/>
        <a:lstStyle/>
        <a:p>
          <a:endParaRPr lang="en-US"/>
        </a:p>
      </dgm:t>
    </dgm:pt>
    <dgm:pt modelId="{8ADE5418-E02B-224A-BF5B-A5978632067B}" type="sibTrans" cxnId="{D76CB437-C8FE-C446-8FDF-845EA73C1F88}">
      <dgm:prSet/>
      <dgm:spPr/>
      <dgm:t>
        <a:bodyPr/>
        <a:lstStyle/>
        <a:p>
          <a:endParaRPr lang="en-US"/>
        </a:p>
      </dgm:t>
    </dgm:pt>
    <dgm:pt modelId="{DF41C492-9B21-EA40-AE96-5219621F9493}">
      <dgm:prSet phldrT="[Text]"/>
      <dgm:spPr/>
      <dgm:t>
        <a:bodyPr/>
        <a:lstStyle/>
        <a:p>
          <a:r>
            <a:rPr lang="en-US" dirty="0" smtClean="0"/>
            <a:t>REQ 7 </a:t>
          </a:r>
        </a:p>
        <a:p>
          <a:r>
            <a:rPr lang="en-US" dirty="0" smtClean="0"/>
            <a:t>ACCESS CONTROL</a:t>
          </a:r>
          <a:endParaRPr lang="en-US" dirty="0"/>
        </a:p>
      </dgm:t>
    </dgm:pt>
    <dgm:pt modelId="{6E4258A6-F143-554C-8FAA-C34ED4FDE0D8}" type="parTrans" cxnId="{D176F556-903F-F64E-8B6D-D65E919EE94F}">
      <dgm:prSet/>
      <dgm:spPr/>
      <dgm:t>
        <a:bodyPr/>
        <a:lstStyle/>
        <a:p>
          <a:endParaRPr lang="en-US"/>
        </a:p>
      </dgm:t>
    </dgm:pt>
    <dgm:pt modelId="{AEE48BAE-5102-6845-9189-B9D11E3BDD1C}" type="sibTrans" cxnId="{D176F556-903F-F64E-8B6D-D65E919EE94F}">
      <dgm:prSet/>
      <dgm:spPr/>
      <dgm:t>
        <a:bodyPr/>
        <a:lstStyle/>
        <a:p>
          <a:endParaRPr lang="en-US"/>
        </a:p>
      </dgm:t>
    </dgm:pt>
    <dgm:pt modelId="{64E112A2-A0A9-2548-BE88-BE2AB2D7DA19}" type="pres">
      <dgm:prSet presAssocID="{8BF1612B-335B-5F41-AFD8-7A43F570E72B}" presName="Name0" presStyleCnt="0">
        <dgm:presLayoutVars>
          <dgm:chPref val="1"/>
          <dgm:dir/>
          <dgm:animOne val="branch"/>
          <dgm:animLvl val="lvl"/>
          <dgm:resizeHandles/>
        </dgm:presLayoutVars>
      </dgm:prSet>
      <dgm:spPr/>
      <dgm:t>
        <a:bodyPr/>
        <a:lstStyle/>
        <a:p>
          <a:endParaRPr lang="en-US"/>
        </a:p>
      </dgm:t>
    </dgm:pt>
    <dgm:pt modelId="{284FD2F1-495A-B349-95C7-0278135238B4}" type="pres">
      <dgm:prSet presAssocID="{9F5A8A1A-21AA-6348-B11E-7FE1C5D9A096}" presName="vertOne" presStyleCnt="0"/>
      <dgm:spPr/>
    </dgm:pt>
    <dgm:pt modelId="{4E744DD1-9D48-C246-912B-5895D20F1535}" type="pres">
      <dgm:prSet presAssocID="{9F5A8A1A-21AA-6348-B11E-7FE1C5D9A096}" presName="txOne" presStyleLbl="node0" presStyleIdx="0" presStyleCnt="1" custLinFactNeighborX="1" custLinFactNeighborY="-12258">
        <dgm:presLayoutVars>
          <dgm:chPref val="3"/>
        </dgm:presLayoutVars>
      </dgm:prSet>
      <dgm:spPr/>
      <dgm:t>
        <a:bodyPr/>
        <a:lstStyle/>
        <a:p>
          <a:endParaRPr lang="en-US"/>
        </a:p>
      </dgm:t>
    </dgm:pt>
    <dgm:pt modelId="{148B81B1-E4A0-2741-BFDA-B7927B0C6ADC}" type="pres">
      <dgm:prSet presAssocID="{9F5A8A1A-21AA-6348-B11E-7FE1C5D9A096}" presName="parTransOne" presStyleCnt="0"/>
      <dgm:spPr/>
    </dgm:pt>
    <dgm:pt modelId="{E27FCB4E-E5C4-C04D-989C-AE5A4B5CF812}" type="pres">
      <dgm:prSet presAssocID="{9F5A8A1A-21AA-6348-B11E-7FE1C5D9A096}" presName="horzOne" presStyleCnt="0"/>
      <dgm:spPr/>
    </dgm:pt>
    <dgm:pt modelId="{37569429-CB50-7549-AD78-919EB8AEA8FF}" type="pres">
      <dgm:prSet presAssocID="{45BBCF52-914C-5044-A642-1464EAE861FB}" presName="vertTwo" presStyleCnt="0"/>
      <dgm:spPr/>
    </dgm:pt>
    <dgm:pt modelId="{C16D86BE-385C-3246-83F5-02210399D39C}" type="pres">
      <dgm:prSet presAssocID="{45BBCF52-914C-5044-A642-1464EAE861FB}" presName="txTwo" presStyleLbl="node2" presStyleIdx="0" presStyleCnt="6">
        <dgm:presLayoutVars>
          <dgm:chPref val="3"/>
        </dgm:presLayoutVars>
      </dgm:prSet>
      <dgm:spPr/>
      <dgm:t>
        <a:bodyPr/>
        <a:lstStyle/>
        <a:p>
          <a:endParaRPr lang="en-US"/>
        </a:p>
      </dgm:t>
    </dgm:pt>
    <dgm:pt modelId="{08C996D8-FF26-EB4E-B500-DE44DAA69065}" type="pres">
      <dgm:prSet presAssocID="{45BBCF52-914C-5044-A642-1464EAE861FB}" presName="horzTwo" presStyleCnt="0"/>
      <dgm:spPr/>
    </dgm:pt>
    <dgm:pt modelId="{5F19FD0F-BF81-5745-9B07-91EBBF8DD371}" type="pres">
      <dgm:prSet presAssocID="{B49C7A70-11FE-D24B-9BB7-2E4428F264B5}" presName="sibSpaceTwo" presStyleCnt="0"/>
      <dgm:spPr/>
    </dgm:pt>
    <dgm:pt modelId="{B69B5A1D-589F-6644-BCDC-0C70C896F858}" type="pres">
      <dgm:prSet presAssocID="{3841BEE1-6C89-7944-9CC6-6D3BD98696E1}" presName="vertTwo" presStyleCnt="0"/>
      <dgm:spPr/>
    </dgm:pt>
    <dgm:pt modelId="{47948BDF-471D-6F49-954E-BB9B371EAD58}" type="pres">
      <dgm:prSet presAssocID="{3841BEE1-6C89-7944-9CC6-6D3BD98696E1}" presName="txTwo" presStyleLbl="node2" presStyleIdx="1" presStyleCnt="6">
        <dgm:presLayoutVars>
          <dgm:chPref val="3"/>
        </dgm:presLayoutVars>
      </dgm:prSet>
      <dgm:spPr/>
      <dgm:t>
        <a:bodyPr/>
        <a:lstStyle/>
        <a:p>
          <a:endParaRPr lang="en-US"/>
        </a:p>
      </dgm:t>
    </dgm:pt>
    <dgm:pt modelId="{32C35E24-9F0D-074B-9CAC-76C59BEBD13D}" type="pres">
      <dgm:prSet presAssocID="{3841BEE1-6C89-7944-9CC6-6D3BD98696E1}" presName="horzTwo" presStyleCnt="0"/>
      <dgm:spPr/>
    </dgm:pt>
    <dgm:pt modelId="{AE8376FE-1F0F-1342-A837-D8A7A3DF674D}" type="pres">
      <dgm:prSet presAssocID="{223DBA2D-0C7D-F743-B2D8-3F059DE7059B}" presName="sibSpaceTwo" presStyleCnt="0"/>
      <dgm:spPr/>
    </dgm:pt>
    <dgm:pt modelId="{2F77220E-0DC0-4C4B-927D-2912D7CC7BB9}" type="pres">
      <dgm:prSet presAssocID="{13CD464B-0ECA-F545-87A3-49F373AB74DD}" presName="vertTwo" presStyleCnt="0"/>
      <dgm:spPr/>
    </dgm:pt>
    <dgm:pt modelId="{C78B3069-F0B9-E64C-B241-2285B0DD9B8A}" type="pres">
      <dgm:prSet presAssocID="{13CD464B-0ECA-F545-87A3-49F373AB74DD}" presName="txTwo" presStyleLbl="node2" presStyleIdx="2" presStyleCnt="6">
        <dgm:presLayoutVars>
          <dgm:chPref val="3"/>
        </dgm:presLayoutVars>
      </dgm:prSet>
      <dgm:spPr/>
      <dgm:t>
        <a:bodyPr/>
        <a:lstStyle/>
        <a:p>
          <a:endParaRPr lang="en-US"/>
        </a:p>
      </dgm:t>
    </dgm:pt>
    <dgm:pt modelId="{249D2430-D69A-AC49-BDE6-36E80EC3D02D}" type="pres">
      <dgm:prSet presAssocID="{13CD464B-0ECA-F545-87A3-49F373AB74DD}" presName="horzTwo" presStyleCnt="0"/>
      <dgm:spPr/>
    </dgm:pt>
    <dgm:pt modelId="{A2602024-C522-B341-8B57-68C7FA36BD52}" type="pres">
      <dgm:prSet presAssocID="{9BAEC4E6-651A-3B43-9F0A-7D87D6F668B8}" presName="sibSpaceTwo" presStyleCnt="0"/>
      <dgm:spPr/>
    </dgm:pt>
    <dgm:pt modelId="{A944CABF-0471-AE42-A3D3-F78C3E904DA0}" type="pres">
      <dgm:prSet presAssocID="{DF41C492-9B21-EA40-AE96-5219621F9493}" presName="vertTwo" presStyleCnt="0"/>
      <dgm:spPr/>
    </dgm:pt>
    <dgm:pt modelId="{20F48AF7-065E-0143-9CC6-978C2DD94C68}" type="pres">
      <dgm:prSet presAssocID="{DF41C492-9B21-EA40-AE96-5219621F9493}" presName="txTwo" presStyleLbl="node2" presStyleIdx="3" presStyleCnt="6">
        <dgm:presLayoutVars>
          <dgm:chPref val="3"/>
        </dgm:presLayoutVars>
      </dgm:prSet>
      <dgm:spPr/>
      <dgm:t>
        <a:bodyPr/>
        <a:lstStyle/>
        <a:p>
          <a:endParaRPr lang="en-US"/>
        </a:p>
      </dgm:t>
    </dgm:pt>
    <dgm:pt modelId="{8D5F77A3-CBAE-5C4B-A5AE-49E698D4D1CE}" type="pres">
      <dgm:prSet presAssocID="{DF41C492-9B21-EA40-AE96-5219621F9493}" presName="horzTwo" presStyleCnt="0"/>
      <dgm:spPr/>
    </dgm:pt>
    <dgm:pt modelId="{6C3FB92F-31C2-BC4B-9EBC-91AD1ABDF6A1}" type="pres">
      <dgm:prSet presAssocID="{AEE48BAE-5102-6845-9189-B9D11E3BDD1C}" presName="sibSpaceTwo" presStyleCnt="0"/>
      <dgm:spPr/>
    </dgm:pt>
    <dgm:pt modelId="{7D46F13E-0D02-B149-8278-60D22349C531}" type="pres">
      <dgm:prSet presAssocID="{9221B785-1632-6C4F-B356-4BFB2A6565E7}" presName="vertTwo" presStyleCnt="0"/>
      <dgm:spPr/>
    </dgm:pt>
    <dgm:pt modelId="{1162F39A-0FCF-B049-8E53-F3BC02E9FF25}" type="pres">
      <dgm:prSet presAssocID="{9221B785-1632-6C4F-B356-4BFB2A6565E7}" presName="txTwo" presStyleLbl="node2" presStyleIdx="4" presStyleCnt="6">
        <dgm:presLayoutVars>
          <dgm:chPref val="3"/>
        </dgm:presLayoutVars>
      </dgm:prSet>
      <dgm:spPr/>
      <dgm:t>
        <a:bodyPr/>
        <a:lstStyle/>
        <a:p>
          <a:endParaRPr lang="en-US"/>
        </a:p>
      </dgm:t>
    </dgm:pt>
    <dgm:pt modelId="{0B59929C-A0CC-5C4C-BDFF-F52F49488D15}" type="pres">
      <dgm:prSet presAssocID="{9221B785-1632-6C4F-B356-4BFB2A6565E7}" presName="horzTwo" presStyleCnt="0"/>
      <dgm:spPr/>
    </dgm:pt>
    <dgm:pt modelId="{ECE43372-1692-E84B-B9A8-C0B8234DF98E}" type="pres">
      <dgm:prSet presAssocID="{8ADE5418-E02B-224A-BF5B-A5978632067B}" presName="sibSpaceTwo" presStyleCnt="0"/>
      <dgm:spPr/>
    </dgm:pt>
    <dgm:pt modelId="{653D89EE-2504-C546-8C56-FBE5CD7321FC}" type="pres">
      <dgm:prSet presAssocID="{F9A51063-03DD-1149-B2BD-81E3D7EED74B}" presName="vertTwo" presStyleCnt="0"/>
      <dgm:spPr/>
    </dgm:pt>
    <dgm:pt modelId="{328601EF-5085-8F43-BAB1-84DB9A479CD0}" type="pres">
      <dgm:prSet presAssocID="{F9A51063-03DD-1149-B2BD-81E3D7EED74B}" presName="txTwo" presStyleLbl="node2" presStyleIdx="5" presStyleCnt="6">
        <dgm:presLayoutVars>
          <dgm:chPref val="3"/>
        </dgm:presLayoutVars>
      </dgm:prSet>
      <dgm:spPr/>
      <dgm:t>
        <a:bodyPr/>
        <a:lstStyle/>
        <a:p>
          <a:endParaRPr lang="en-US"/>
        </a:p>
      </dgm:t>
    </dgm:pt>
    <dgm:pt modelId="{FD703BDE-87AA-014B-B1B0-9C3F04563FAB}" type="pres">
      <dgm:prSet presAssocID="{F9A51063-03DD-1149-B2BD-81E3D7EED74B}" presName="horzTwo" presStyleCnt="0"/>
      <dgm:spPr/>
    </dgm:pt>
  </dgm:ptLst>
  <dgm:cxnLst>
    <dgm:cxn modelId="{7E71B55D-D339-D349-8DED-CD75535330BA}" srcId="{9F5A8A1A-21AA-6348-B11E-7FE1C5D9A096}" destId="{45BBCF52-914C-5044-A642-1464EAE861FB}" srcOrd="0" destOrd="0" parTransId="{BBB765FF-8687-9D45-A25F-25CA87BC6BCD}" sibTransId="{B49C7A70-11FE-D24B-9BB7-2E4428F264B5}"/>
    <dgm:cxn modelId="{D176F556-903F-F64E-8B6D-D65E919EE94F}" srcId="{9F5A8A1A-21AA-6348-B11E-7FE1C5D9A096}" destId="{DF41C492-9B21-EA40-AE96-5219621F9493}" srcOrd="3" destOrd="0" parTransId="{6E4258A6-F143-554C-8FAA-C34ED4FDE0D8}" sibTransId="{AEE48BAE-5102-6845-9189-B9D11E3BDD1C}"/>
    <dgm:cxn modelId="{993971A4-2C22-0C4E-9574-992FC91C5FEA}" type="presOf" srcId="{13CD464B-0ECA-F545-87A3-49F373AB74DD}" destId="{C78B3069-F0B9-E64C-B241-2285B0DD9B8A}" srcOrd="0" destOrd="0" presId="urn:microsoft.com/office/officeart/2005/8/layout/hierarchy4"/>
    <dgm:cxn modelId="{D45516A4-D719-8040-AA0A-2D8D8732CAC7}" type="presOf" srcId="{F9A51063-03DD-1149-B2BD-81E3D7EED74B}" destId="{328601EF-5085-8F43-BAB1-84DB9A479CD0}" srcOrd="0" destOrd="0" presId="urn:microsoft.com/office/officeart/2005/8/layout/hierarchy4"/>
    <dgm:cxn modelId="{2E3B17A2-7FA3-D848-A623-1FD8C01E6D48}" type="presOf" srcId="{9221B785-1632-6C4F-B356-4BFB2A6565E7}" destId="{1162F39A-0FCF-B049-8E53-F3BC02E9FF25}" srcOrd="0" destOrd="0" presId="urn:microsoft.com/office/officeart/2005/8/layout/hierarchy4"/>
    <dgm:cxn modelId="{D76CB437-C8FE-C446-8FDF-845EA73C1F88}" srcId="{9F5A8A1A-21AA-6348-B11E-7FE1C5D9A096}" destId="{9221B785-1632-6C4F-B356-4BFB2A6565E7}" srcOrd="4" destOrd="0" parTransId="{BCB91D1E-89DC-DC4B-BB96-39BFEE146146}" sibTransId="{8ADE5418-E02B-224A-BF5B-A5978632067B}"/>
    <dgm:cxn modelId="{9D574AA7-6116-BF43-8423-59C9E3AF709F}" type="presOf" srcId="{45BBCF52-914C-5044-A642-1464EAE861FB}" destId="{C16D86BE-385C-3246-83F5-02210399D39C}" srcOrd="0" destOrd="0" presId="urn:microsoft.com/office/officeart/2005/8/layout/hierarchy4"/>
    <dgm:cxn modelId="{034903E8-9677-1242-8BB7-81D0C4675C84}" type="presOf" srcId="{8BF1612B-335B-5F41-AFD8-7A43F570E72B}" destId="{64E112A2-A0A9-2548-BE88-BE2AB2D7DA19}" srcOrd="0" destOrd="0" presId="urn:microsoft.com/office/officeart/2005/8/layout/hierarchy4"/>
    <dgm:cxn modelId="{0256975E-6A8C-2242-AA2E-7EB3CD6AF443}" srcId="{9F5A8A1A-21AA-6348-B11E-7FE1C5D9A096}" destId="{3841BEE1-6C89-7944-9CC6-6D3BD98696E1}" srcOrd="1" destOrd="0" parTransId="{430F56D2-687B-8D4D-87BA-53B3518E9035}" sibTransId="{223DBA2D-0C7D-F743-B2D8-3F059DE7059B}"/>
    <dgm:cxn modelId="{6662977D-149B-794F-A63C-434445263A53}" srcId="{9F5A8A1A-21AA-6348-B11E-7FE1C5D9A096}" destId="{13CD464B-0ECA-F545-87A3-49F373AB74DD}" srcOrd="2" destOrd="0" parTransId="{3BA5C616-5EBB-2B41-BB33-7420D32B777D}" sibTransId="{9BAEC4E6-651A-3B43-9F0A-7D87D6F668B8}"/>
    <dgm:cxn modelId="{76DE1488-963D-7F43-80F6-F4ED695A8617}" type="presOf" srcId="{3841BEE1-6C89-7944-9CC6-6D3BD98696E1}" destId="{47948BDF-471D-6F49-954E-BB9B371EAD58}" srcOrd="0" destOrd="0" presId="urn:microsoft.com/office/officeart/2005/8/layout/hierarchy4"/>
    <dgm:cxn modelId="{7EA96D9B-434A-7347-A0C4-C85F909B95EE}" srcId="{8BF1612B-335B-5F41-AFD8-7A43F570E72B}" destId="{9F5A8A1A-21AA-6348-B11E-7FE1C5D9A096}" srcOrd="0" destOrd="0" parTransId="{D21A005B-185F-C94D-8A1A-C03A758A43AF}" sibTransId="{BB5B0062-2CB3-3241-B342-75C790890184}"/>
    <dgm:cxn modelId="{9E7E35CA-DC70-4443-82E2-B46C6AC4CD0C}" type="presOf" srcId="{DF41C492-9B21-EA40-AE96-5219621F9493}" destId="{20F48AF7-065E-0143-9CC6-978C2DD94C68}" srcOrd="0" destOrd="0" presId="urn:microsoft.com/office/officeart/2005/8/layout/hierarchy4"/>
    <dgm:cxn modelId="{EC84A91A-CF93-2F4F-B61C-C607772BF9F0}" srcId="{9F5A8A1A-21AA-6348-B11E-7FE1C5D9A096}" destId="{F9A51063-03DD-1149-B2BD-81E3D7EED74B}" srcOrd="5" destOrd="0" parTransId="{2DEB431F-1B94-184E-9DBF-3B218D939718}" sibTransId="{5DFD91F9-39FA-784D-B45C-C93C05E8504F}"/>
    <dgm:cxn modelId="{41B18B27-3EE6-3B49-A425-E08F2CC768EC}" type="presOf" srcId="{9F5A8A1A-21AA-6348-B11E-7FE1C5D9A096}" destId="{4E744DD1-9D48-C246-912B-5895D20F1535}" srcOrd="0" destOrd="0" presId="urn:microsoft.com/office/officeart/2005/8/layout/hierarchy4"/>
    <dgm:cxn modelId="{98F2787D-5D04-184A-ADFF-515CDFF132E8}" type="presParOf" srcId="{64E112A2-A0A9-2548-BE88-BE2AB2D7DA19}" destId="{284FD2F1-495A-B349-95C7-0278135238B4}" srcOrd="0" destOrd="0" presId="urn:microsoft.com/office/officeart/2005/8/layout/hierarchy4"/>
    <dgm:cxn modelId="{FC4C2B44-E926-EA4F-8D5A-547BBCB51069}" type="presParOf" srcId="{284FD2F1-495A-B349-95C7-0278135238B4}" destId="{4E744DD1-9D48-C246-912B-5895D20F1535}" srcOrd="0" destOrd="0" presId="urn:microsoft.com/office/officeart/2005/8/layout/hierarchy4"/>
    <dgm:cxn modelId="{F3A07701-8A9C-1745-9E48-FBE1B8C85174}" type="presParOf" srcId="{284FD2F1-495A-B349-95C7-0278135238B4}" destId="{148B81B1-E4A0-2741-BFDA-B7927B0C6ADC}" srcOrd="1" destOrd="0" presId="urn:microsoft.com/office/officeart/2005/8/layout/hierarchy4"/>
    <dgm:cxn modelId="{5A24842B-5D12-AC43-BDFE-CE0E6C8D8DDC}" type="presParOf" srcId="{284FD2F1-495A-B349-95C7-0278135238B4}" destId="{E27FCB4E-E5C4-C04D-989C-AE5A4B5CF812}" srcOrd="2" destOrd="0" presId="urn:microsoft.com/office/officeart/2005/8/layout/hierarchy4"/>
    <dgm:cxn modelId="{B70C655F-58C3-6D45-AA68-B818C9A2496D}" type="presParOf" srcId="{E27FCB4E-E5C4-C04D-989C-AE5A4B5CF812}" destId="{37569429-CB50-7549-AD78-919EB8AEA8FF}" srcOrd="0" destOrd="0" presId="urn:microsoft.com/office/officeart/2005/8/layout/hierarchy4"/>
    <dgm:cxn modelId="{A792AC7C-E774-C046-B963-80A3FA509EA5}" type="presParOf" srcId="{37569429-CB50-7549-AD78-919EB8AEA8FF}" destId="{C16D86BE-385C-3246-83F5-02210399D39C}" srcOrd="0" destOrd="0" presId="urn:microsoft.com/office/officeart/2005/8/layout/hierarchy4"/>
    <dgm:cxn modelId="{081C32F3-90AA-3944-A915-22815C9D1025}" type="presParOf" srcId="{37569429-CB50-7549-AD78-919EB8AEA8FF}" destId="{08C996D8-FF26-EB4E-B500-DE44DAA69065}" srcOrd="1" destOrd="0" presId="urn:microsoft.com/office/officeart/2005/8/layout/hierarchy4"/>
    <dgm:cxn modelId="{4EBC6306-A138-2143-A5F8-E9FE4ED96883}" type="presParOf" srcId="{E27FCB4E-E5C4-C04D-989C-AE5A4B5CF812}" destId="{5F19FD0F-BF81-5745-9B07-91EBBF8DD371}" srcOrd="1" destOrd="0" presId="urn:microsoft.com/office/officeart/2005/8/layout/hierarchy4"/>
    <dgm:cxn modelId="{AF3A9439-3E04-224F-A74F-51664B3D8D69}" type="presParOf" srcId="{E27FCB4E-E5C4-C04D-989C-AE5A4B5CF812}" destId="{B69B5A1D-589F-6644-BCDC-0C70C896F858}" srcOrd="2" destOrd="0" presId="urn:microsoft.com/office/officeart/2005/8/layout/hierarchy4"/>
    <dgm:cxn modelId="{9D0355F5-2272-1446-8277-788849191639}" type="presParOf" srcId="{B69B5A1D-589F-6644-BCDC-0C70C896F858}" destId="{47948BDF-471D-6F49-954E-BB9B371EAD58}" srcOrd="0" destOrd="0" presId="urn:microsoft.com/office/officeart/2005/8/layout/hierarchy4"/>
    <dgm:cxn modelId="{6815805C-C5FF-8843-890C-506FC18D24DA}" type="presParOf" srcId="{B69B5A1D-589F-6644-BCDC-0C70C896F858}" destId="{32C35E24-9F0D-074B-9CAC-76C59BEBD13D}" srcOrd="1" destOrd="0" presId="urn:microsoft.com/office/officeart/2005/8/layout/hierarchy4"/>
    <dgm:cxn modelId="{28D47A4B-76FF-5248-8276-5353D35CEE3E}" type="presParOf" srcId="{E27FCB4E-E5C4-C04D-989C-AE5A4B5CF812}" destId="{AE8376FE-1F0F-1342-A837-D8A7A3DF674D}" srcOrd="3" destOrd="0" presId="urn:microsoft.com/office/officeart/2005/8/layout/hierarchy4"/>
    <dgm:cxn modelId="{77B969E9-4847-464C-9439-515081389F6E}" type="presParOf" srcId="{E27FCB4E-E5C4-C04D-989C-AE5A4B5CF812}" destId="{2F77220E-0DC0-4C4B-927D-2912D7CC7BB9}" srcOrd="4" destOrd="0" presId="urn:microsoft.com/office/officeart/2005/8/layout/hierarchy4"/>
    <dgm:cxn modelId="{83D08F1E-5020-6740-A3F9-14A07A0AD74A}" type="presParOf" srcId="{2F77220E-0DC0-4C4B-927D-2912D7CC7BB9}" destId="{C78B3069-F0B9-E64C-B241-2285B0DD9B8A}" srcOrd="0" destOrd="0" presId="urn:microsoft.com/office/officeart/2005/8/layout/hierarchy4"/>
    <dgm:cxn modelId="{0E851061-842C-3747-9E01-0082717C6A4A}" type="presParOf" srcId="{2F77220E-0DC0-4C4B-927D-2912D7CC7BB9}" destId="{249D2430-D69A-AC49-BDE6-36E80EC3D02D}" srcOrd="1" destOrd="0" presId="urn:microsoft.com/office/officeart/2005/8/layout/hierarchy4"/>
    <dgm:cxn modelId="{9E7EAF7E-F08E-2E43-B6E3-A38B8B94F69B}" type="presParOf" srcId="{E27FCB4E-E5C4-C04D-989C-AE5A4B5CF812}" destId="{A2602024-C522-B341-8B57-68C7FA36BD52}" srcOrd="5" destOrd="0" presId="urn:microsoft.com/office/officeart/2005/8/layout/hierarchy4"/>
    <dgm:cxn modelId="{CC4B4DEE-4979-CA4F-B683-04D636BE4EEA}" type="presParOf" srcId="{E27FCB4E-E5C4-C04D-989C-AE5A4B5CF812}" destId="{A944CABF-0471-AE42-A3D3-F78C3E904DA0}" srcOrd="6" destOrd="0" presId="urn:microsoft.com/office/officeart/2005/8/layout/hierarchy4"/>
    <dgm:cxn modelId="{55FED3F1-E842-9344-922E-BF23696CBF66}" type="presParOf" srcId="{A944CABF-0471-AE42-A3D3-F78C3E904DA0}" destId="{20F48AF7-065E-0143-9CC6-978C2DD94C68}" srcOrd="0" destOrd="0" presId="urn:microsoft.com/office/officeart/2005/8/layout/hierarchy4"/>
    <dgm:cxn modelId="{8B2A2BBF-3233-8848-80E7-83FB261F5518}" type="presParOf" srcId="{A944CABF-0471-AE42-A3D3-F78C3E904DA0}" destId="{8D5F77A3-CBAE-5C4B-A5AE-49E698D4D1CE}" srcOrd="1" destOrd="0" presId="urn:microsoft.com/office/officeart/2005/8/layout/hierarchy4"/>
    <dgm:cxn modelId="{255AAE22-0249-3849-87B6-B051F52EC1C3}" type="presParOf" srcId="{E27FCB4E-E5C4-C04D-989C-AE5A4B5CF812}" destId="{6C3FB92F-31C2-BC4B-9EBC-91AD1ABDF6A1}" srcOrd="7" destOrd="0" presId="urn:microsoft.com/office/officeart/2005/8/layout/hierarchy4"/>
    <dgm:cxn modelId="{B482D2DB-B48C-6746-951C-AE57B04496F9}" type="presParOf" srcId="{E27FCB4E-E5C4-C04D-989C-AE5A4B5CF812}" destId="{7D46F13E-0D02-B149-8278-60D22349C531}" srcOrd="8" destOrd="0" presId="urn:microsoft.com/office/officeart/2005/8/layout/hierarchy4"/>
    <dgm:cxn modelId="{D7399724-FEBE-334B-81E6-B7B55BB0753F}" type="presParOf" srcId="{7D46F13E-0D02-B149-8278-60D22349C531}" destId="{1162F39A-0FCF-B049-8E53-F3BC02E9FF25}" srcOrd="0" destOrd="0" presId="urn:microsoft.com/office/officeart/2005/8/layout/hierarchy4"/>
    <dgm:cxn modelId="{9D04EA49-4856-8142-9820-820C2EE6B17A}" type="presParOf" srcId="{7D46F13E-0D02-B149-8278-60D22349C531}" destId="{0B59929C-A0CC-5C4C-BDFF-F52F49488D15}" srcOrd="1" destOrd="0" presId="urn:microsoft.com/office/officeart/2005/8/layout/hierarchy4"/>
    <dgm:cxn modelId="{BBE52E63-AABE-4440-A5DE-B3C691AECC95}" type="presParOf" srcId="{E27FCB4E-E5C4-C04D-989C-AE5A4B5CF812}" destId="{ECE43372-1692-E84B-B9A8-C0B8234DF98E}" srcOrd="9" destOrd="0" presId="urn:microsoft.com/office/officeart/2005/8/layout/hierarchy4"/>
    <dgm:cxn modelId="{71B15191-396E-3F4B-8FA4-38FA04D24002}" type="presParOf" srcId="{E27FCB4E-E5C4-C04D-989C-AE5A4B5CF812}" destId="{653D89EE-2504-C546-8C56-FBE5CD7321FC}" srcOrd="10" destOrd="0" presId="urn:microsoft.com/office/officeart/2005/8/layout/hierarchy4"/>
    <dgm:cxn modelId="{B796710A-FC5F-5B4D-BD7B-830A991F1ECA}" type="presParOf" srcId="{653D89EE-2504-C546-8C56-FBE5CD7321FC}" destId="{328601EF-5085-8F43-BAB1-84DB9A479CD0}" srcOrd="0" destOrd="0" presId="urn:microsoft.com/office/officeart/2005/8/layout/hierarchy4"/>
    <dgm:cxn modelId="{9DCE5773-289B-D246-860F-C4BFD1C808DB}" type="presParOf" srcId="{653D89EE-2504-C546-8C56-FBE5CD7321FC}" destId="{FD703BDE-87AA-014B-B1B0-9C3F04563FAB}" srcOrd="1" destOrd="0" presId="urn:microsoft.com/office/officeart/2005/8/layout/hierarchy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rgbClr val="BFBFB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solidFill>
          <a:srgbClr val="BFBFB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solidFill>
          <a:srgbClr val="BFBFB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solidFill>
          <a:srgbClr val="BFBFB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400C8-E9A3-F043-B042-65DD24D52E49}">
      <dsp:nvSpPr>
        <dsp:cNvPr id="0" name=""/>
        <dsp:cNvSpPr/>
      </dsp:nvSpPr>
      <dsp:spPr>
        <a:xfrm>
          <a:off x="0" y="0"/>
          <a:ext cx="8593400" cy="709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REQ 10 LOG MANAGEMENT</a:t>
          </a:r>
          <a:endParaRPr lang="en-US" sz="2000" kern="1200" dirty="0"/>
        </a:p>
      </dsp:txBody>
      <dsp:txXfrm>
        <a:off x="0" y="0"/>
        <a:ext cx="8593400" cy="7092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2712" y="160"/>
          <a:ext cx="3376723" cy="664251"/>
        </a:xfrm>
        <a:prstGeom prst="roundRect">
          <a:avLst>
            <a:gd name="adj" fmla="val 10000"/>
          </a:avLst>
        </a:prstGeom>
        <a:solidFill>
          <a:srgbClr val="C7E0A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NETWORK SECURITY</a:t>
          </a:r>
          <a:endParaRPr lang="en-US" sz="2000" kern="1200" dirty="0"/>
        </a:p>
      </dsp:txBody>
      <dsp:txXfrm>
        <a:off x="2712" y="160"/>
        <a:ext cx="3376723" cy="664251"/>
      </dsp:txXfrm>
    </dsp:sp>
    <dsp:sp modelId="{C16D86BE-385C-3246-83F5-02210399D39C}">
      <dsp:nvSpPr>
        <dsp:cNvPr id="0" name=""/>
        <dsp:cNvSpPr/>
      </dsp:nvSpPr>
      <dsp:spPr>
        <a:xfrm>
          <a:off x="1356" y="753582"/>
          <a:ext cx="632819" cy="664251"/>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  FIREWALL</a:t>
          </a:r>
          <a:endParaRPr lang="en-US" sz="600" kern="1200" dirty="0"/>
        </a:p>
      </dsp:txBody>
      <dsp:txXfrm>
        <a:off x="1356" y="753582"/>
        <a:ext cx="632819" cy="664251"/>
      </dsp:txXfrm>
    </dsp:sp>
    <dsp:sp modelId="{47948BDF-471D-6F49-954E-BB9B371EAD58}">
      <dsp:nvSpPr>
        <dsp:cNvPr id="0" name=""/>
        <dsp:cNvSpPr/>
      </dsp:nvSpPr>
      <dsp:spPr>
        <a:xfrm>
          <a:off x="687332"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2 PASSWORD</a:t>
          </a:r>
          <a:endParaRPr lang="en-US" sz="600" kern="1200" dirty="0"/>
        </a:p>
      </dsp:txBody>
      <dsp:txXfrm>
        <a:off x="687332" y="753582"/>
        <a:ext cx="632819" cy="664251"/>
      </dsp:txXfrm>
    </dsp:sp>
    <dsp:sp modelId="{C78B3069-F0B9-E64C-B241-2285B0DD9B8A}">
      <dsp:nvSpPr>
        <dsp:cNvPr id="0" name=""/>
        <dsp:cNvSpPr/>
      </dsp:nvSpPr>
      <dsp:spPr>
        <a:xfrm>
          <a:off x="1373308"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4 NETORK ENCRYPTION</a:t>
          </a:r>
          <a:endParaRPr lang="en-US" sz="600" kern="1200" dirty="0"/>
        </a:p>
      </dsp:txBody>
      <dsp:txXfrm>
        <a:off x="1373308" y="753582"/>
        <a:ext cx="632819" cy="664251"/>
      </dsp:txXfrm>
    </dsp:sp>
    <dsp:sp modelId="{1162F39A-0FCF-B049-8E53-F3BC02E9FF25}">
      <dsp:nvSpPr>
        <dsp:cNvPr id="0" name=""/>
        <dsp:cNvSpPr/>
      </dsp:nvSpPr>
      <dsp:spPr>
        <a:xfrm>
          <a:off x="2059284"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6 </a:t>
          </a:r>
        </a:p>
        <a:p>
          <a:pPr lvl="0" algn="ctr" defTabSz="266700">
            <a:lnSpc>
              <a:spcPct val="90000"/>
            </a:lnSpc>
            <a:spcBef>
              <a:spcPct val="0"/>
            </a:spcBef>
            <a:spcAft>
              <a:spcPct val="35000"/>
            </a:spcAft>
          </a:pPr>
          <a:r>
            <a:rPr lang="en-US" sz="600" kern="1200" dirty="0" smtClean="0"/>
            <a:t>SECURE SYSTEMS</a:t>
          </a:r>
          <a:endParaRPr lang="en-US" sz="600" kern="1200" dirty="0"/>
        </a:p>
      </dsp:txBody>
      <dsp:txXfrm>
        <a:off x="2059284" y="753582"/>
        <a:ext cx="632819" cy="664251"/>
      </dsp:txXfrm>
    </dsp:sp>
    <dsp:sp modelId="{328601EF-5085-8F43-BAB1-84DB9A479CD0}">
      <dsp:nvSpPr>
        <dsp:cNvPr id="0" name=""/>
        <dsp:cNvSpPr/>
      </dsp:nvSpPr>
      <dsp:spPr>
        <a:xfrm>
          <a:off x="2745260" y="753582"/>
          <a:ext cx="632819" cy="6642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REQ 11</a:t>
          </a:r>
        </a:p>
        <a:p>
          <a:pPr lvl="0" algn="ctr" defTabSz="266700">
            <a:lnSpc>
              <a:spcPct val="90000"/>
            </a:lnSpc>
            <a:spcBef>
              <a:spcPct val="0"/>
            </a:spcBef>
            <a:spcAft>
              <a:spcPct val="35000"/>
            </a:spcAft>
          </a:pPr>
          <a:r>
            <a:rPr lang="en-US" sz="600" kern="1200" dirty="0" smtClean="0"/>
            <a:t>TESTING</a:t>
          </a:r>
          <a:endParaRPr lang="en-US" sz="600" kern="1200" dirty="0"/>
        </a:p>
      </dsp:txBody>
      <dsp:txXfrm>
        <a:off x="2745260" y="753582"/>
        <a:ext cx="632819" cy="66425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44DD1-9D48-C246-912B-5895D20F1535}">
      <dsp:nvSpPr>
        <dsp:cNvPr id="0" name=""/>
        <dsp:cNvSpPr/>
      </dsp:nvSpPr>
      <dsp:spPr>
        <a:xfrm>
          <a:off x="42" y="0"/>
          <a:ext cx="4310569" cy="653168"/>
        </a:xfrm>
        <a:prstGeom prst="roundRect">
          <a:avLst>
            <a:gd name="adj" fmla="val 10000"/>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0" kern="1200" dirty="0" smtClean="0"/>
            <a:t>DATA SECURITY</a:t>
          </a:r>
          <a:endParaRPr lang="en-US" sz="2000" i="0" kern="1200" dirty="0"/>
        </a:p>
      </dsp:txBody>
      <dsp:txXfrm>
        <a:off x="42" y="0"/>
        <a:ext cx="4310569" cy="653168"/>
      </dsp:txXfrm>
    </dsp:sp>
    <dsp:sp modelId="{C16D86BE-385C-3246-83F5-02210399D39C}">
      <dsp:nvSpPr>
        <dsp:cNvPr id="0" name=""/>
        <dsp:cNvSpPr/>
      </dsp:nvSpPr>
      <dsp:spPr>
        <a:xfrm>
          <a:off x="21"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2</a:t>
          </a:r>
        </a:p>
        <a:p>
          <a:pPr lvl="0" algn="ctr" defTabSz="311150">
            <a:lnSpc>
              <a:spcPct val="90000"/>
            </a:lnSpc>
            <a:spcBef>
              <a:spcPct val="0"/>
            </a:spcBef>
            <a:spcAft>
              <a:spcPct val="35000"/>
            </a:spcAft>
          </a:pPr>
          <a:r>
            <a:rPr lang="en-US" sz="700" kern="1200" dirty="0" smtClean="0"/>
            <a:t>PASSWORD</a:t>
          </a:r>
          <a:endParaRPr lang="en-US" sz="700" kern="1200" dirty="0"/>
        </a:p>
      </dsp:txBody>
      <dsp:txXfrm>
        <a:off x="21" y="764848"/>
        <a:ext cx="671428" cy="653168"/>
      </dsp:txXfrm>
    </dsp:sp>
    <dsp:sp modelId="{47948BDF-471D-6F49-954E-BB9B371EAD58}">
      <dsp:nvSpPr>
        <dsp:cNvPr id="0" name=""/>
        <dsp:cNvSpPr/>
      </dsp:nvSpPr>
      <dsp:spPr>
        <a:xfrm>
          <a:off x="727849"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3</a:t>
          </a:r>
        </a:p>
        <a:p>
          <a:pPr lvl="0" algn="ctr" defTabSz="311150">
            <a:lnSpc>
              <a:spcPct val="90000"/>
            </a:lnSpc>
            <a:spcBef>
              <a:spcPct val="0"/>
            </a:spcBef>
            <a:spcAft>
              <a:spcPct val="35000"/>
            </a:spcAft>
          </a:pPr>
          <a:r>
            <a:rPr lang="en-US" sz="700" kern="1200" dirty="0" smtClean="0"/>
            <a:t>CHD PROTECTION</a:t>
          </a:r>
          <a:endParaRPr lang="en-US" sz="700" kern="1200" dirty="0"/>
        </a:p>
      </dsp:txBody>
      <dsp:txXfrm>
        <a:off x="727849" y="764848"/>
        <a:ext cx="671428" cy="653168"/>
      </dsp:txXfrm>
    </dsp:sp>
    <dsp:sp modelId="{C78B3069-F0B9-E64C-B241-2285B0DD9B8A}">
      <dsp:nvSpPr>
        <dsp:cNvPr id="0" name=""/>
        <dsp:cNvSpPr/>
      </dsp:nvSpPr>
      <dsp:spPr>
        <a:xfrm>
          <a:off x="1455677"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5</a:t>
          </a:r>
        </a:p>
        <a:p>
          <a:pPr lvl="0" algn="ctr" defTabSz="311150">
            <a:lnSpc>
              <a:spcPct val="90000"/>
            </a:lnSpc>
            <a:spcBef>
              <a:spcPct val="0"/>
            </a:spcBef>
            <a:spcAft>
              <a:spcPct val="35000"/>
            </a:spcAft>
          </a:pPr>
          <a:r>
            <a:rPr lang="en-US" sz="700" kern="1200" dirty="0" smtClean="0"/>
            <a:t>ANTI-VIRUS</a:t>
          </a:r>
          <a:endParaRPr lang="en-US" sz="700" kern="1200" dirty="0"/>
        </a:p>
      </dsp:txBody>
      <dsp:txXfrm>
        <a:off x="1455677" y="764848"/>
        <a:ext cx="671428" cy="653168"/>
      </dsp:txXfrm>
    </dsp:sp>
    <dsp:sp modelId="{20F48AF7-065E-0143-9CC6-978C2DD94C68}">
      <dsp:nvSpPr>
        <dsp:cNvPr id="0" name=""/>
        <dsp:cNvSpPr/>
      </dsp:nvSpPr>
      <dsp:spPr>
        <a:xfrm>
          <a:off x="2183505"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7 </a:t>
          </a:r>
        </a:p>
        <a:p>
          <a:pPr lvl="0" algn="ctr" defTabSz="311150">
            <a:lnSpc>
              <a:spcPct val="90000"/>
            </a:lnSpc>
            <a:spcBef>
              <a:spcPct val="0"/>
            </a:spcBef>
            <a:spcAft>
              <a:spcPct val="35000"/>
            </a:spcAft>
          </a:pPr>
          <a:r>
            <a:rPr lang="en-US" sz="700" kern="1200" dirty="0" smtClean="0"/>
            <a:t>ACCESS CONTROL</a:t>
          </a:r>
          <a:endParaRPr lang="en-US" sz="700" kern="1200" dirty="0"/>
        </a:p>
      </dsp:txBody>
      <dsp:txXfrm>
        <a:off x="2183505" y="764848"/>
        <a:ext cx="671428" cy="653168"/>
      </dsp:txXfrm>
    </dsp:sp>
    <dsp:sp modelId="{1162F39A-0FCF-B049-8E53-F3BC02E9FF25}">
      <dsp:nvSpPr>
        <dsp:cNvPr id="0" name=""/>
        <dsp:cNvSpPr/>
      </dsp:nvSpPr>
      <dsp:spPr>
        <a:xfrm>
          <a:off x="2911334"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8 IDENTITY</a:t>
          </a:r>
          <a:endParaRPr lang="en-US" sz="700" kern="1200" dirty="0"/>
        </a:p>
      </dsp:txBody>
      <dsp:txXfrm>
        <a:off x="2911334" y="764848"/>
        <a:ext cx="671428" cy="653168"/>
      </dsp:txXfrm>
    </dsp:sp>
    <dsp:sp modelId="{328601EF-5085-8F43-BAB1-84DB9A479CD0}">
      <dsp:nvSpPr>
        <dsp:cNvPr id="0" name=""/>
        <dsp:cNvSpPr/>
      </dsp:nvSpPr>
      <dsp:spPr>
        <a:xfrm>
          <a:off x="3639162" y="764848"/>
          <a:ext cx="671428" cy="6531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11</a:t>
          </a:r>
        </a:p>
        <a:p>
          <a:pPr lvl="0" algn="ctr" defTabSz="311150">
            <a:lnSpc>
              <a:spcPct val="90000"/>
            </a:lnSpc>
            <a:spcBef>
              <a:spcPct val="0"/>
            </a:spcBef>
            <a:spcAft>
              <a:spcPct val="35000"/>
            </a:spcAft>
          </a:pPr>
          <a:r>
            <a:rPr lang="en-US" sz="700" kern="1200" dirty="0" smtClean="0"/>
            <a:t>TESTING</a:t>
          </a:r>
          <a:endParaRPr lang="en-US" sz="700" kern="1200" dirty="0"/>
        </a:p>
      </dsp:txBody>
      <dsp:txXfrm>
        <a:off x="3639162" y="764848"/>
        <a:ext cx="671428" cy="6531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FE45EB-AB8D-A747-9880-F7A014A67F16}"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dev.mysql.com/doc/refman/5.1/en/load-data.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B3BBFC-9F28-F842-B3B1-7C8C726C9CC1}" type="slidenum">
              <a:rPr lang="ru-RU"/>
              <a:pPr/>
              <a:t>1</a:t>
            </a:fld>
            <a:endParaRPr lang="ru-RU"/>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Develop and maintain secure systems and applications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Restrict access to cardholder data by business need to know</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Assign a unique ID to each person with computer access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Restrict physical access to cardholder data</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Track and monitor all access to network resources and cardholder </a:t>
            </a:r>
            <a:r>
              <a:rPr lang="en-US" sz="1200" i="1" kern="1200" dirty="0" smtClean="0">
                <a:solidFill>
                  <a:schemeClr val="tx1"/>
                </a:solidFill>
                <a:latin typeface="Arial" charset="0"/>
                <a:ea typeface="+mn-ea"/>
                <a:cs typeface="+mn-cs"/>
              </a:rPr>
              <a:t>data</a:t>
            </a:r>
          </a:p>
          <a:p>
            <a:r>
              <a:rPr lang="en-US" sz="1200" i="1" kern="1200" dirty="0" smtClean="0">
                <a:solidFill>
                  <a:schemeClr val="tx1"/>
                </a:solidFill>
                <a:latin typeface="Arial" charset="0"/>
                <a:ea typeface="+mn-ea"/>
                <a:cs typeface="+mn-cs"/>
              </a:rPr>
              <a:t>Oracle Audit</a:t>
            </a:r>
            <a:r>
              <a:rPr lang="en-US" sz="1200" i="1" kern="1200" baseline="0" dirty="0" smtClean="0">
                <a:solidFill>
                  <a:schemeClr val="tx1"/>
                </a:solidFill>
                <a:latin typeface="Arial" charset="0"/>
                <a:ea typeface="+mn-ea"/>
                <a:cs typeface="+mn-cs"/>
              </a:rPr>
              <a:t> Manager???</a:t>
            </a:r>
          </a:p>
          <a:p>
            <a:r>
              <a:rPr lang="en-US" sz="1200" i="1" kern="1200" baseline="0" dirty="0" err="1" smtClean="0">
                <a:solidFill>
                  <a:schemeClr val="tx1"/>
                </a:solidFill>
                <a:latin typeface="Arial" charset="0"/>
                <a:ea typeface="+mn-ea"/>
                <a:cs typeface="+mn-cs"/>
              </a:rPr>
              <a:t>MySQL</a:t>
            </a:r>
            <a:r>
              <a:rPr lang="en-US" sz="1200" i="1" kern="1200" baseline="0" dirty="0" smtClean="0">
                <a:solidFill>
                  <a:schemeClr val="tx1"/>
                </a:solidFill>
                <a:latin typeface="Arial" charset="0"/>
                <a:ea typeface="+mn-ea"/>
                <a:cs typeface="+mn-cs"/>
              </a:rPr>
              <a:t> 5.5 has the Audit </a:t>
            </a:r>
            <a:r>
              <a:rPr lang="en-US" sz="1200" i="1" kern="1200" baseline="0" dirty="0" err="1" smtClean="0">
                <a:solidFill>
                  <a:schemeClr val="tx1"/>
                </a:solidFill>
                <a:latin typeface="Arial" charset="0"/>
                <a:ea typeface="+mn-ea"/>
                <a:cs typeface="+mn-cs"/>
              </a:rPr>
              <a:t>Plugin</a:t>
            </a:r>
            <a:r>
              <a:rPr lang="en-US" sz="1200" i="1" kern="1200" baseline="0" dirty="0" smtClean="0">
                <a:solidFill>
                  <a:schemeClr val="tx1"/>
                </a:solidFill>
                <a:latin typeface="Arial" charset="0"/>
                <a:ea typeface="+mn-ea"/>
                <a:cs typeface="+mn-cs"/>
              </a:rPr>
              <a:t> API.  </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Regularly test security systems and processes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Maintain a policy that addresses information security for employees and contractors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23</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passcracking.com</a:t>
            </a:r>
            <a:endParaRPr lang="en-US" dirty="0" smtClean="0"/>
          </a:p>
          <a:p>
            <a:r>
              <a:rPr lang="en-US" dirty="0" smtClean="0"/>
              <a:t>Download</a:t>
            </a:r>
            <a:r>
              <a:rPr lang="en-US" baseline="0" dirty="0" smtClean="0"/>
              <a:t> Rainbow Crack</a:t>
            </a:r>
          </a:p>
          <a:p>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29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transfer of the file from the client host to the server host is initiated by the </a:t>
            </a:r>
            <a:r>
              <a:rPr lang="en-US" sz="1200" kern="1200" dirty="0" err="1" smtClean="0">
                <a:solidFill>
                  <a:schemeClr val="tx1"/>
                </a:solidFill>
                <a:latin typeface="Arial" charset="0"/>
                <a:ea typeface="+mn-ea"/>
                <a:cs typeface="+mn-cs"/>
              </a:rPr>
              <a:t>MySQL</a:t>
            </a:r>
            <a:r>
              <a:rPr lang="en-US" sz="1200" kern="1200" dirty="0" smtClean="0">
                <a:solidFill>
                  <a:schemeClr val="tx1"/>
                </a:solidFill>
                <a:latin typeface="Arial" charset="0"/>
                <a:ea typeface="+mn-ea"/>
                <a:cs typeface="+mn-cs"/>
              </a:rPr>
              <a:t> server. In theory, a patched server could be built that would tell the client program to transfer a file of the server's choosing rather than the file named by the client in the </a:t>
            </a:r>
            <a:r>
              <a:rPr lang="en-US" sz="1200" kern="1200" dirty="0" smtClean="0">
                <a:solidFill>
                  <a:schemeClr val="tx1"/>
                </a:solidFill>
                <a:latin typeface="Arial" charset="0"/>
                <a:ea typeface="+mn-ea"/>
                <a:cs typeface="+mn-cs"/>
                <a:hlinkClick r:id="rId3"/>
              </a:rPr>
              <a:t>LOAD DATA statement. Such a server could access any file on the client host to which the client user has read access. </a:t>
            </a:r>
          </a:p>
          <a:p>
            <a:endParaRPr lang="en-US" sz="1200" kern="1200" dirty="0" smtClean="0">
              <a:solidFill>
                <a:schemeClr val="tx1"/>
              </a:solidFill>
              <a:latin typeface="Arial" charset="0"/>
              <a:ea typeface="+mn-ea"/>
              <a:cs typeface="+mn-cs"/>
              <a:hlinkClick r:id="rId3"/>
            </a:endParaRPr>
          </a:p>
          <a:p>
            <a:r>
              <a:rPr lang="en-US" sz="1200" kern="1200" dirty="0" smtClean="0">
                <a:solidFill>
                  <a:schemeClr val="tx1"/>
                </a:solidFill>
                <a:latin typeface="Arial" charset="0"/>
                <a:ea typeface="+mn-ea"/>
                <a:cs typeface="+mn-cs"/>
                <a:hlinkClick r:id="rId3"/>
              </a:rPr>
              <a:t>In a Web environment where the clients are connecting from a Web server, a user could use LOAD DATA LOCAL to read any files that the Web server process has read access to (assuming that a user could run any command against the SQL server). In this environment, the client with respect to the MySQL server actually is the Web server, not the remote program being run by the user who connects to the Web server. </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dirty="0" smtClean="0"/>
              <a:t>Questions?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30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32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a:p>
        </p:txBody>
      </p:sp>
      <p:sp>
        <p:nvSpPr>
          <p:cNvPr id="35844" name="Slide Number Placeholder 3"/>
          <p:cNvSpPr>
            <a:spLocks noGrp="1"/>
          </p:cNvSpPr>
          <p:nvPr>
            <p:ph type="sldNum" sz="quarter" idx="5"/>
          </p:nvPr>
        </p:nvSpPr>
        <p:spPr>
          <a:noFill/>
        </p:spPr>
        <p:txBody>
          <a:bodyPr/>
          <a:lstStyle/>
          <a:p>
            <a:fld id="{13BC6537-584D-5F4F-B994-4D0A797E215F}" type="slidenum">
              <a:rPr lang="ru-RU"/>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expensive, buggy, a performance killer</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Originally 5 Programs - Visa, MasterCard, AMEX, Discover, </a:t>
            </a:r>
            <a:r>
              <a:rPr lang="en-US" sz="1200" kern="1200" dirty="0" smtClean="0">
                <a:solidFill>
                  <a:schemeClr val="tx1"/>
                </a:solidFill>
                <a:latin typeface="Arial" charset="0"/>
                <a:ea typeface="+mn-ea"/>
                <a:cs typeface="+mn-cs"/>
              </a:rPr>
              <a:t>JCB</a:t>
            </a:r>
            <a:r>
              <a:rPr lang="en-US" sz="1200" kern="1200" baseline="0" dirty="0" smtClean="0">
                <a:solidFill>
                  <a:schemeClr val="tx1"/>
                </a:solidFill>
                <a:latin typeface="Arial" charset="0"/>
                <a:ea typeface="+mn-ea"/>
                <a:cs typeface="+mn-cs"/>
              </a:rPr>
              <a:t> - </a:t>
            </a:r>
            <a:r>
              <a:rPr lang="en-US" sz="1200" kern="1200" dirty="0" smtClean="0">
                <a:solidFill>
                  <a:schemeClr val="tx1"/>
                </a:solidFill>
                <a:latin typeface="Arial" charset="0"/>
                <a:ea typeface="+mn-ea"/>
                <a:cs typeface="+mn-cs"/>
              </a:rPr>
              <a:t>2004 </a:t>
            </a:r>
            <a:r>
              <a:rPr lang="en-US" sz="1200" kern="1200" dirty="0" smtClean="0">
                <a:solidFill>
                  <a:schemeClr val="tx1"/>
                </a:solidFill>
                <a:latin typeface="Arial" charset="0"/>
                <a:ea typeface="+mn-ea"/>
                <a:cs typeface="+mn-cs"/>
              </a:rPr>
              <a:t>PCI Security Standards Council was formed</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1 </a:t>
            </a:r>
            <a:r>
              <a:rPr lang="en-US" sz="1200" kern="1200" dirty="0" smtClean="0">
                <a:solidFill>
                  <a:schemeClr val="tx1"/>
                </a:solidFill>
                <a:latin typeface="Arial" charset="0"/>
                <a:ea typeface="+mn-ea"/>
                <a:cs typeface="+mn-cs"/>
              </a:rPr>
              <a:t>- To consolidate efforts &amp; eliminate redundancy between organizations</a:t>
            </a:r>
          </a:p>
          <a:p>
            <a:r>
              <a:rPr lang="en-US" sz="1200" kern="1200" dirty="0" smtClean="0">
                <a:solidFill>
                  <a:schemeClr val="tx1"/>
                </a:solidFill>
                <a:latin typeface="Arial" charset="0"/>
                <a:ea typeface="+mn-ea"/>
                <a:cs typeface="+mn-cs"/>
              </a:rPr>
              <a:t>2 - Offload the costs associated with credit card </a:t>
            </a:r>
            <a:r>
              <a:rPr lang="en-US" sz="1200" kern="1200" dirty="0" smtClean="0">
                <a:solidFill>
                  <a:schemeClr val="tx1"/>
                </a:solidFill>
                <a:latin typeface="Arial" charset="0"/>
                <a:ea typeface="+mn-ea"/>
                <a:cs typeface="+mn-cs"/>
              </a:rPr>
              <a:t>fraud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Myth 1: </a:t>
            </a:r>
            <a:r>
              <a:rPr lang="en-US" sz="1200" dirty="0" smtClean="0"/>
              <a:t>One vendor and product will make us compliant</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Myth</a:t>
            </a:r>
            <a:r>
              <a:rPr lang="en-US" sz="1200" kern="1200" baseline="0" dirty="0" smtClean="0">
                <a:solidFill>
                  <a:schemeClr val="tx1"/>
                </a:solidFill>
                <a:latin typeface="Arial" charset="0"/>
                <a:ea typeface="+mn-ea"/>
                <a:cs typeface="+mn-cs"/>
              </a:rPr>
              <a:t> 2: </a:t>
            </a:r>
            <a:r>
              <a:rPr lang="en-US" sz="1200" dirty="0" smtClean="0"/>
              <a:t>Outsourcing card processing makes us compliant</a:t>
            </a:r>
          </a:p>
          <a:p>
            <a:endParaRPr lang="en-US" dirty="0" smtClean="0"/>
          </a:p>
        </p:txBody>
      </p:sp>
      <p:sp>
        <p:nvSpPr>
          <p:cNvPr id="4" name="Slide Number Placeholder 3"/>
          <p:cNvSpPr>
            <a:spLocks noGrp="1"/>
          </p:cNvSpPr>
          <p:nvPr>
            <p:ph type="sldNum" sz="quarter" idx="10"/>
          </p:nvPr>
        </p:nvSpPr>
        <p:spPr/>
        <p:txBody>
          <a:bodyPr/>
          <a:lstStyle/>
          <a:p>
            <a:fld id="{CFFE45EB-AB8D-A747-9880-F7A014A67F16}"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Install and maintain a firewall configuration to protect cardholder data</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Do not use vendor-supplied defaults for system passwords and other security parameters</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Protect stored cardholder data</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charset="0"/>
                <a:ea typeface="+mn-ea"/>
                <a:cs typeface="+mn-cs"/>
              </a:rPr>
              <a:t>Encrypt transmission of cardholder data across open, public </a:t>
            </a:r>
            <a:r>
              <a:rPr lang="en-US" sz="1200" i="1" kern="1200" dirty="0" smtClean="0">
                <a:solidFill>
                  <a:schemeClr val="tx1"/>
                </a:solidFill>
                <a:latin typeface="Arial" charset="0"/>
                <a:ea typeface="+mn-ea"/>
                <a:cs typeface="+mn-cs"/>
              </a:rPr>
              <a:t>networks</a:t>
            </a:r>
          </a:p>
          <a:p>
            <a:endParaRPr lang="en-US" sz="1200" i="1"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2006-2009 Heartland Breach</a:t>
            </a:r>
          </a:p>
          <a:p>
            <a:r>
              <a:rPr lang="en-US" sz="1200" i="1" kern="1200" dirty="0" smtClean="0">
                <a:solidFill>
                  <a:schemeClr val="tx1"/>
                </a:solidFill>
                <a:latin typeface="Arial" charset="0"/>
                <a:ea typeface="+mn-ea"/>
                <a:cs typeface="+mn-cs"/>
              </a:rPr>
              <a:t>Cloud</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mn-ea"/>
                <a:cs typeface="+mn-cs"/>
              </a:rPr>
              <a:t>Use and regularly update anti-virus software or programs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Deploy anti-virus software on all systems commonly affected by malicious software</a:t>
            </a:r>
            <a:endParaRPr lang="en-US" dirty="0" smtClean="0"/>
          </a:p>
          <a:p>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Deploy anti-virus software on all systems commonly affected by malicious software</a:t>
            </a:r>
            <a:endParaRPr lang="en-US" dirty="0"/>
          </a:p>
        </p:txBody>
      </p:sp>
      <p:sp>
        <p:nvSpPr>
          <p:cNvPr id="4" name="Slide Number Placeholder 3"/>
          <p:cNvSpPr>
            <a:spLocks noGrp="1"/>
          </p:cNvSpPr>
          <p:nvPr>
            <p:ph type="sldNum" sz="quarter" idx="10"/>
          </p:nvPr>
        </p:nvSpPr>
        <p:spPr/>
        <p:txBody>
          <a:bodyPr/>
          <a:lstStyle/>
          <a:p>
            <a:fld id="{CFFE45EB-AB8D-A747-9880-F7A014A67F16}"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1600200"/>
            <a:ext cx="2078037"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8171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5" name="Rectangle 6"/>
          <p:cNvSpPr>
            <a:spLocks noGrp="1" noChangeArrowheads="1"/>
          </p:cNvSpPr>
          <p:nvPr>
            <p:ph type="sldNum" sz="quarter" idx="11"/>
          </p:nvPr>
        </p:nvSpPr>
        <p:spPr>
          <a:ln/>
        </p:spPr>
        <p:txBody>
          <a:bodyPr/>
          <a:lstStyle>
            <a:lvl1pPr>
              <a:defRPr/>
            </a:lvl1pPr>
          </a:lstStyle>
          <a:p>
            <a:r>
              <a:rPr lang="ru-RU"/>
              <a:t>-</a:t>
            </a:r>
            <a:fld id="{110838FF-94EC-CF4B-B245-C4DD39636151}" type="slidenum">
              <a:rPr lang="ru-RU"/>
              <a:pPr/>
              <a:t>‹#›</a:t>
            </a:fld>
            <a:r>
              <a:rPr lang="ru-RU"/>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5" name="Rectangle 6"/>
          <p:cNvSpPr>
            <a:spLocks noGrp="1" noChangeArrowheads="1"/>
          </p:cNvSpPr>
          <p:nvPr>
            <p:ph type="sldNum" sz="quarter" idx="11"/>
          </p:nvPr>
        </p:nvSpPr>
        <p:spPr>
          <a:ln/>
        </p:spPr>
        <p:txBody>
          <a:bodyPr/>
          <a:lstStyle>
            <a:lvl1pPr>
              <a:defRPr/>
            </a:lvl1pPr>
          </a:lstStyle>
          <a:p>
            <a:r>
              <a:rPr lang="ru-RU"/>
              <a:t>-</a:t>
            </a:r>
            <a:fld id="{926869BD-A85E-0C44-8184-4A199850FEFB}" type="slidenum">
              <a:rPr lang="ru-RU"/>
              <a:pPr/>
              <a:t>‹#›</a:t>
            </a:fld>
            <a:r>
              <a:rPr lang="ru-RU"/>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5" name="Rectangle 6"/>
          <p:cNvSpPr>
            <a:spLocks noGrp="1" noChangeArrowheads="1"/>
          </p:cNvSpPr>
          <p:nvPr>
            <p:ph type="sldNum" sz="quarter" idx="11"/>
          </p:nvPr>
        </p:nvSpPr>
        <p:spPr>
          <a:ln/>
        </p:spPr>
        <p:txBody>
          <a:bodyPr/>
          <a:lstStyle>
            <a:lvl1pPr>
              <a:defRPr/>
            </a:lvl1pPr>
          </a:lstStyle>
          <a:p>
            <a:r>
              <a:rPr lang="ru-RU"/>
              <a:t>-</a:t>
            </a:r>
            <a:fld id="{2F428FA7-5083-674A-9251-327E7F5DF9AD}" type="slidenum">
              <a:rPr lang="ru-RU"/>
              <a:pPr/>
              <a:t>‹#›</a:t>
            </a:fld>
            <a:r>
              <a:rPr lang="ru-RU"/>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600200"/>
            <a:ext cx="427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4281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6" name="Rectangle 6"/>
          <p:cNvSpPr>
            <a:spLocks noGrp="1" noChangeArrowheads="1"/>
          </p:cNvSpPr>
          <p:nvPr>
            <p:ph type="sldNum" sz="quarter" idx="11"/>
          </p:nvPr>
        </p:nvSpPr>
        <p:spPr>
          <a:ln/>
        </p:spPr>
        <p:txBody>
          <a:bodyPr/>
          <a:lstStyle>
            <a:lvl1pPr>
              <a:defRPr/>
            </a:lvl1pPr>
          </a:lstStyle>
          <a:p>
            <a:r>
              <a:rPr lang="ru-RU"/>
              <a:t>-</a:t>
            </a:r>
            <a:fld id="{77B8A6F0-CF05-FD42-846E-5484ACD59BD0}" type="slidenum">
              <a:rPr lang="ru-RU"/>
              <a:pPr/>
              <a:t>‹#›</a:t>
            </a:fld>
            <a:r>
              <a:rPr lang="ru-RU"/>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8" name="Rectangle 6"/>
          <p:cNvSpPr>
            <a:spLocks noGrp="1" noChangeArrowheads="1"/>
          </p:cNvSpPr>
          <p:nvPr>
            <p:ph type="sldNum" sz="quarter" idx="11"/>
          </p:nvPr>
        </p:nvSpPr>
        <p:spPr>
          <a:ln/>
        </p:spPr>
        <p:txBody>
          <a:bodyPr/>
          <a:lstStyle>
            <a:lvl1pPr>
              <a:defRPr/>
            </a:lvl1pPr>
          </a:lstStyle>
          <a:p>
            <a:r>
              <a:rPr lang="ru-RU"/>
              <a:t>-</a:t>
            </a:r>
            <a:fld id="{5E3BA8F3-649C-E542-99DA-61261B43F11D}" type="slidenum">
              <a:rPr lang="ru-RU"/>
              <a:pPr/>
              <a:t>‹#›</a:t>
            </a:fld>
            <a:r>
              <a:rPr lang="ru-RU"/>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4" name="Rectangle 6"/>
          <p:cNvSpPr>
            <a:spLocks noGrp="1" noChangeArrowheads="1"/>
          </p:cNvSpPr>
          <p:nvPr>
            <p:ph type="sldNum" sz="quarter" idx="11"/>
          </p:nvPr>
        </p:nvSpPr>
        <p:spPr>
          <a:ln/>
        </p:spPr>
        <p:txBody>
          <a:bodyPr/>
          <a:lstStyle>
            <a:lvl1pPr>
              <a:defRPr/>
            </a:lvl1pPr>
          </a:lstStyle>
          <a:p>
            <a:r>
              <a:rPr lang="ru-RU"/>
              <a:t>-</a:t>
            </a:r>
            <a:fld id="{F590B3B9-CAFA-A640-9794-3F6309A4316D}" type="slidenum">
              <a:rPr lang="ru-RU"/>
              <a:pPr/>
              <a:t>‹#›</a:t>
            </a:fld>
            <a:r>
              <a:rPr lang="ru-RU"/>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3" name="Rectangle 6"/>
          <p:cNvSpPr>
            <a:spLocks noGrp="1" noChangeArrowheads="1"/>
          </p:cNvSpPr>
          <p:nvPr>
            <p:ph type="sldNum" sz="quarter" idx="11"/>
          </p:nvPr>
        </p:nvSpPr>
        <p:spPr>
          <a:ln/>
        </p:spPr>
        <p:txBody>
          <a:bodyPr/>
          <a:lstStyle>
            <a:lvl1pPr>
              <a:defRPr/>
            </a:lvl1pPr>
          </a:lstStyle>
          <a:p>
            <a:r>
              <a:rPr lang="ru-RU"/>
              <a:t>-</a:t>
            </a:r>
            <a:fld id="{A128745B-A831-0243-B2CC-BF8928B4BF40}" type="slidenum">
              <a:rPr lang="ru-RU"/>
              <a:pPr/>
              <a:t>‹#›</a:t>
            </a:fld>
            <a:r>
              <a:rPr lang="ru-RU"/>
              <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6" name="Rectangle 6"/>
          <p:cNvSpPr>
            <a:spLocks noGrp="1" noChangeArrowheads="1"/>
          </p:cNvSpPr>
          <p:nvPr>
            <p:ph type="sldNum" sz="quarter" idx="11"/>
          </p:nvPr>
        </p:nvSpPr>
        <p:spPr>
          <a:ln/>
        </p:spPr>
        <p:txBody>
          <a:bodyPr/>
          <a:lstStyle>
            <a:lvl1pPr>
              <a:defRPr/>
            </a:lvl1pPr>
          </a:lstStyle>
          <a:p>
            <a:r>
              <a:rPr lang="ru-RU"/>
              <a:t>-</a:t>
            </a:r>
            <a:fld id="{6523E40A-4AD1-7843-AEAF-4AEF42D2A8D5}" type="slidenum">
              <a:rPr lang="ru-RU"/>
              <a:pPr/>
              <a:t>‹#›</a:t>
            </a:fld>
            <a:r>
              <a:rPr lang="ru-RU"/>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6" name="Rectangle 6"/>
          <p:cNvSpPr>
            <a:spLocks noGrp="1" noChangeArrowheads="1"/>
          </p:cNvSpPr>
          <p:nvPr>
            <p:ph type="sldNum" sz="quarter" idx="11"/>
          </p:nvPr>
        </p:nvSpPr>
        <p:spPr>
          <a:ln/>
        </p:spPr>
        <p:txBody>
          <a:bodyPr/>
          <a:lstStyle>
            <a:lvl1pPr>
              <a:defRPr/>
            </a:lvl1pPr>
          </a:lstStyle>
          <a:p>
            <a:r>
              <a:rPr lang="ru-RU"/>
              <a:t>-</a:t>
            </a:r>
            <a:fld id="{34232245-E2F3-B34D-A79F-5837EB963B0B}" type="slidenum">
              <a:rPr lang="ru-RU"/>
              <a:pPr/>
              <a:t>‹#›</a:t>
            </a:fld>
            <a:r>
              <a:rPr lang="ru-RU"/>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5" name="Rectangle 6"/>
          <p:cNvSpPr>
            <a:spLocks noGrp="1" noChangeArrowheads="1"/>
          </p:cNvSpPr>
          <p:nvPr>
            <p:ph type="sldNum" sz="quarter" idx="11"/>
          </p:nvPr>
        </p:nvSpPr>
        <p:spPr>
          <a:ln/>
        </p:spPr>
        <p:txBody>
          <a:bodyPr/>
          <a:lstStyle>
            <a:lvl1pPr>
              <a:defRPr/>
            </a:lvl1pPr>
          </a:lstStyle>
          <a:p>
            <a:r>
              <a:rPr lang="ru-RU"/>
              <a:t>-</a:t>
            </a:r>
            <a:fld id="{B51DA1D6-A83D-7046-948F-A2EB9ED8CD07}" type="slidenum">
              <a:rPr lang="ru-RU"/>
              <a:pPr/>
              <a:t>‹#›</a:t>
            </a:fld>
            <a:r>
              <a:rPr lang="ru-RU"/>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333375"/>
            <a:ext cx="2178050" cy="5792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333375"/>
            <a:ext cx="6383338"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5" name="Rectangle 6"/>
          <p:cNvSpPr>
            <a:spLocks noGrp="1" noChangeArrowheads="1"/>
          </p:cNvSpPr>
          <p:nvPr>
            <p:ph type="sldNum" sz="quarter" idx="11"/>
          </p:nvPr>
        </p:nvSpPr>
        <p:spPr>
          <a:ln/>
        </p:spPr>
        <p:txBody>
          <a:bodyPr/>
          <a:lstStyle>
            <a:lvl1pPr>
              <a:defRPr/>
            </a:lvl1pPr>
          </a:lstStyle>
          <a:p>
            <a:r>
              <a:rPr lang="ru-RU"/>
              <a:t>-</a:t>
            </a:r>
            <a:fld id="{709EA08C-690A-C449-A923-7267931B06B8}" type="slidenum">
              <a:rPr lang="ru-RU"/>
              <a:pPr/>
              <a:t>‹#›</a:t>
            </a:fld>
            <a:r>
              <a:rPr lang="ru-RU"/>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8713788" cy="850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600200"/>
            <a:ext cx="4279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428148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ru-RU"/>
              <a:t>Название презентации или конференции (заполняется в колонтитулах)</a:t>
            </a:r>
          </a:p>
        </p:txBody>
      </p:sp>
      <p:sp>
        <p:nvSpPr>
          <p:cNvPr id="6" name="Rectangle 6"/>
          <p:cNvSpPr>
            <a:spLocks noGrp="1" noChangeArrowheads="1"/>
          </p:cNvSpPr>
          <p:nvPr>
            <p:ph type="sldNum" sz="quarter" idx="11"/>
          </p:nvPr>
        </p:nvSpPr>
        <p:spPr>
          <a:ln/>
        </p:spPr>
        <p:txBody>
          <a:bodyPr/>
          <a:lstStyle>
            <a:lvl1pPr>
              <a:defRPr/>
            </a:lvl1pPr>
          </a:lstStyle>
          <a:p>
            <a:r>
              <a:rPr lang="ru-RU"/>
              <a:t>-</a:t>
            </a:r>
            <a:fld id="{B9FF09A6-09D3-3B48-A3CC-37C2B09E907A}" type="slidenum">
              <a:rPr lang="ru-RU"/>
              <a:pPr/>
              <a:t>‹#›</a:t>
            </a:fld>
            <a:r>
              <a:rPr lang="ru-RU"/>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509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48135" name="Text Box 7"/>
          <p:cNvSpPr txBox="1">
            <a:spLocks noChangeArrowheads="1"/>
          </p:cNvSpPr>
          <p:nvPr/>
        </p:nvSpPr>
        <p:spPr bwMode="auto">
          <a:xfrm>
            <a:off x="1527175" y="4745038"/>
            <a:ext cx="2973388" cy="366712"/>
          </a:xfrm>
          <a:prstGeom prst="rect">
            <a:avLst/>
          </a:prstGeom>
          <a:noFill/>
          <a:ln w="9525">
            <a:noFill/>
            <a:miter lim="800000"/>
            <a:headEnd/>
            <a:tailEnd/>
          </a:ln>
          <a:effectLst/>
        </p:spPr>
        <p:txBody>
          <a:bodyPr>
            <a:spAutoFit/>
          </a:bodyPr>
          <a:lstStyle/>
          <a:p>
            <a:pPr>
              <a:defRPr/>
            </a:pPr>
            <a:endParaRPr lang="en-US"/>
          </a:p>
        </p:txBody>
      </p:sp>
      <p:sp>
        <p:nvSpPr>
          <p:cNvPr id="48136" name="Text Box 8"/>
          <p:cNvSpPr txBox="1">
            <a:spLocks noChangeArrowheads="1"/>
          </p:cNvSpPr>
          <p:nvPr/>
        </p:nvSpPr>
        <p:spPr bwMode="auto">
          <a:xfrm>
            <a:off x="1908175" y="4797425"/>
            <a:ext cx="184150" cy="366713"/>
          </a:xfrm>
          <a:prstGeom prst="rect">
            <a:avLst/>
          </a:prstGeom>
          <a:noFill/>
          <a:ln w="9525">
            <a:noFill/>
            <a:miter lim="800000"/>
            <a:headEnd/>
            <a:tailEnd/>
          </a:ln>
          <a:effectLst/>
        </p:spPr>
        <p:txBody>
          <a:bodyPr wrap="none">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333375"/>
            <a:ext cx="8713788"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051" name="Rectangle 3"/>
          <p:cNvSpPr>
            <a:spLocks noGrp="1" noChangeArrowheads="1"/>
          </p:cNvSpPr>
          <p:nvPr>
            <p:ph type="body" idx="1"/>
          </p:nvPr>
        </p:nvSpPr>
        <p:spPr bwMode="auto">
          <a:xfrm>
            <a:off x="250825" y="1600200"/>
            <a:ext cx="87137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9" name="Rectangle 5"/>
          <p:cNvSpPr>
            <a:spLocks noGrp="1" noChangeArrowheads="1"/>
          </p:cNvSpPr>
          <p:nvPr>
            <p:ph type="ftr" sz="quarter" idx="3"/>
          </p:nvPr>
        </p:nvSpPr>
        <p:spPr bwMode="auto">
          <a:xfrm>
            <a:off x="179388" y="6381750"/>
            <a:ext cx="669766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r>
              <a:rPr lang="ru-RU"/>
              <a:t>Название презентации или конференции (заполняется в колонтитулах)</a:t>
            </a:r>
          </a:p>
        </p:txBody>
      </p:sp>
      <p:sp>
        <p:nvSpPr>
          <p:cNvPr id="1030" name="Rectangle 6"/>
          <p:cNvSpPr>
            <a:spLocks noGrp="1" noChangeArrowheads="1"/>
          </p:cNvSpPr>
          <p:nvPr>
            <p:ph type="sldNum" sz="quarter" idx="4"/>
          </p:nvPr>
        </p:nvSpPr>
        <p:spPr bwMode="auto">
          <a:xfrm>
            <a:off x="8388350" y="188913"/>
            <a:ext cx="576263" cy="288925"/>
          </a:xfrm>
          <a:prstGeom prst="rect">
            <a:avLst/>
          </a:prstGeom>
          <a:solidFill>
            <a:srgbClr val="DDDDDD"/>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r>
              <a:rPr lang="ru-RU"/>
              <a:t>-</a:t>
            </a:r>
            <a:fld id="{F79C9AEA-13C5-D34A-9DF0-A237C0917978}" type="slidenum">
              <a:rPr lang="ru-RU"/>
              <a:pPr/>
              <a:t>‹#›</a:t>
            </a:fld>
            <a:r>
              <a:rPr lang="ru-RU"/>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microsoft.com/office/2007/relationships/diagramDrawing" Target="../diagrams/drawing14.xml"/><Relationship Id="rId12" Type="http://schemas.openxmlformats.org/officeDocument/2006/relationships/diagramData" Target="../diagrams/data15.xml"/><Relationship Id="rId13" Type="http://schemas.openxmlformats.org/officeDocument/2006/relationships/diagramLayout" Target="../diagrams/layout15.xml"/><Relationship Id="rId14" Type="http://schemas.openxmlformats.org/officeDocument/2006/relationships/diagramQuickStyle" Target="../diagrams/quickStyle15.xml"/><Relationship Id="rId15" Type="http://schemas.openxmlformats.org/officeDocument/2006/relationships/diagramColors" Target="../diagrams/colors15.xml"/><Relationship Id="rId16" Type="http://schemas.microsoft.com/office/2007/relationships/diagramDrawing" Target="../diagrams/drawing15.xml"/><Relationship Id="rId1" Type="http://schemas.openxmlformats.org/officeDocument/2006/relationships/slideLayout" Target="../slideLayouts/slideLayout13.xml"/><Relationship Id="rId2" Type="http://schemas.openxmlformats.org/officeDocument/2006/relationships/diagramData" Target="../diagrams/data13.xml"/><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diagramData" Target="../diagrams/data14.xml"/><Relationship Id="rId8" Type="http://schemas.openxmlformats.org/officeDocument/2006/relationships/diagramLayout" Target="../diagrams/layout14.xml"/><Relationship Id="rId9" Type="http://schemas.openxmlformats.org/officeDocument/2006/relationships/diagramQuickStyle" Target="../diagrams/quickStyle14.xml"/><Relationship Id="rId10" Type="http://schemas.openxmlformats.org/officeDocument/2006/relationships/diagramColors" Target="../diagrams/colors14.xml"/></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17.xml"/><Relationship Id="rId12" Type="http://schemas.microsoft.com/office/2007/relationships/diagramDrawing" Target="../diagrams/drawing17.xml"/><Relationship Id="rId13" Type="http://schemas.openxmlformats.org/officeDocument/2006/relationships/diagramData" Target="../diagrams/data18.xml"/><Relationship Id="rId14" Type="http://schemas.openxmlformats.org/officeDocument/2006/relationships/diagramLayout" Target="../diagrams/layout18.xml"/><Relationship Id="rId15" Type="http://schemas.openxmlformats.org/officeDocument/2006/relationships/diagramQuickStyle" Target="../diagrams/quickStyle18.xml"/><Relationship Id="rId16" Type="http://schemas.openxmlformats.org/officeDocument/2006/relationships/diagramColors" Target="../diagrams/colors18.xml"/><Relationship Id="rId17" Type="http://schemas.microsoft.com/office/2007/relationships/diagramDrawing" Target="../diagrams/drawing18.xm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diagramData" Target="../diagrams/data17.xml"/><Relationship Id="rId9" Type="http://schemas.openxmlformats.org/officeDocument/2006/relationships/diagramLayout" Target="../diagrams/layout17.xml"/><Relationship Id="rId10" Type="http://schemas.openxmlformats.org/officeDocument/2006/relationships/diagramQuickStyle" Target="../diagrams/quickStyle17.xml"/></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20.xml"/><Relationship Id="rId12" Type="http://schemas.microsoft.com/office/2007/relationships/diagramDrawing" Target="../diagrams/drawing20.xml"/><Relationship Id="rId13" Type="http://schemas.openxmlformats.org/officeDocument/2006/relationships/diagramData" Target="../diagrams/data21.xml"/><Relationship Id="rId14" Type="http://schemas.openxmlformats.org/officeDocument/2006/relationships/diagramLayout" Target="../diagrams/layout21.xml"/><Relationship Id="rId15" Type="http://schemas.openxmlformats.org/officeDocument/2006/relationships/diagramQuickStyle" Target="../diagrams/quickStyle21.xml"/><Relationship Id="rId16" Type="http://schemas.openxmlformats.org/officeDocument/2006/relationships/diagramColors" Target="../diagrams/colors21.xml"/><Relationship Id="rId17" Type="http://schemas.microsoft.com/office/2007/relationships/diagramDrawing" Target="../diagrams/drawing21.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8" Type="http://schemas.openxmlformats.org/officeDocument/2006/relationships/diagramData" Target="../diagrams/data20.xml"/><Relationship Id="rId9" Type="http://schemas.openxmlformats.org/officeDocument/2006/relationships/diagramLayout" Target="../diagrams/layout20.xml"/><Relationship Id="rId10"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23.xml"/><Relationship Id="rId12" Type="http://schemas.microsoft.com/office/2007/relationships/diagramDrawing" Target="../diagrams/drawing23.xml"/><Relationship Id="rId13" Type="http://schemas.openxmlformats.org/officeDocument/2006/relationships/diagramData" Target="../diagrams/data24.xml"/><Relationship Id="rId14" Type="http://schemas.openxmlformats.org/officeDocument/2006/relationships/diagramLayout" Target="../diagrams/layout24.xml"/><Relationship Id="rId15" Type="http://schemas.openxmlformats.org/officeDocument/2006/relationships/diagramQuickStyle" Target="../diagrams/quickStyle24.xml"/><Relationship Id="rId16" Type="http://schemas.openxmlformats.org/officeDocument/2006/relationships/diagramColors" Target="../diagrams/colors24.xml"/><Relationship Id="rId17" Type="http://schemas.microsoft.com/office/2007/relationships/diagramDrawing" Target="../diagrams/drawing24.xml"/><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8" Type="http://schemas.openxmlformats.org/officeDocument/2006/relationships/diagramData" Target="../diagrams/data23.xml"/><Relationship Id="rId9" Type="http://schemas.openxmlformats.org/officeDocument/2006/relationships/diagramLayout" Target="../diagrams/layout23.xml"/><Relationship Id="rId10" Type="http://schemas.openxmlformats.org/officeDocument/2006/relationships/diagramQuickStyle" Target="../diagrams/quickStyle23.xml"/></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26.xml"/><Relationship Id="rId12" Type="http://schemas.microsoft.com/office/2007/relationships/diagramDrawing" Target="../diagrams/drawing26.xml"/><Relationship Id="rId13" Type="http://schemas.openxmlformats.org/officeDocument/2006/relationships/diagramData" Target="../diagrams/data27.xml"/><Relationship Id="rId14" Type="http://schemas.openxmlformats.org/officeDocument/2006/relationships/diagramLayout" Target="../diagrams/layout27.xml"/><Relationship Id="rId15" Type="http://schemas.openxmlformats.org/officeDocument/2006/relationships/diagramQuickStyle" Target="../diagrams/quickStyle27.xml"/><Relationship Id="rId16" Type="http://schemas.openxmlformats.org/officeDocument/2006/relationships/diagramColors" Target="../diagrams/colors27.xml"/><Relationship Id="rId17" Type="http://schemas.microsoft.com/office/2007/relationships/diagramDrawing" Target="../diagrams/drawing27.xml"/><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diagramData" Target="../diagrams/data26.xml"/><Relationship Id="rId9" Type="http://schemas.openxmlformats.org/officeDocument/2006/relationships/diagramLayout" Target="../diagrams/layout26.xml"/><Relationship Id="rId10" Type="http://schemas.openxmlformats.org/officeDocument/2006/relationships/diagramQuickStyle" Target="../diagrams/quickStyle26.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29.xml"/><Relationship Id="rId12" Type="http://schemas.microsoft.com/office/2007/relationships/diagramDrawing" Target="../diagrams/drawing29.xml"/><Relationship Id="rId13" Type="http://schemas.openxmlformats.org/officeDocument/2006/relationships/diagramData" Target="../diagrams/data30.xml"/><Relationship Id="rId14" Type="http://schemas.openxmlformats.org/officeDocument/2006/relationships/diagramLayout" Target="../diagrams/layout30.xml"/><Relationship Id="rId15" Type="http://schemas.openxmlformats.org/officeDocument/2006/relationships/diagramQuickStyle" Target="../diagrams/quickStyle30.xml"/><Relationship Id="rId16" Type="http://schemas.openxmlformats.org/officeDocument/2006/relationships/diagramColors" Target="../diagrams/colors30.xml"/><Relationship Id="rId17" Type="http://schemas.microsoft.com/office/2007/relationships/diagramDrawing" Target="../diagrams/drawing30.xml"/><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diagramData" Target="../diagrams/data28.xml"/><Relationship Id="rId4" Type="http://schemas.openxmlformats.org/officeDocument/2006/relationships/diagramLayout" Target="../diagrams/layout28.xml"/><Relationship Id="rId5" Type="http://schemas.openxmlformats.org/officeDocument/2006/relationships/diagramQuickStyle" Target="../diagrams/quickStyle28.xml"/><Relationship Id="rId6" Type="http://schemas.openxmlformats.org/officeDocument/2006/relationships/diagramColors" Target="../diagrams/colors28.xml"/><Relationship Id="rId7" Type="http://schemas.microsoft.com/office/2007/relationships/diagramDrawing" Target="../diagrams/drawing28.xml"/><Relationship Id="rId8" Type="http://schemas.openxmlformats.org/officeDocument/2006/relationships/diagramData" Target="../diagrams/data29.xml"/><Relationship Id="rId9" Type="http://schemas.openxmlformats.org/officeDocument/2006/relationships/diagramLayout" Target="../diagrams/layout29.xml"/><Relationship Id="rId10" Type="http://schemas.openxmlformats.org/officeDocument/2006/relationships/diagramQuickStyle" Target="../diagrams/quickStyle29.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32.xml"/><Relationship Id="rId12" Type="http://schemas.microsoft.com/office/2007/relationships/diagramDrawing" Target="../diagrams/drawing32.xml"/><Relationship Id="rId13" Type="http://schemas.openxmlformats.org/officeDocument/2006/relationships/diagramData" Target="../diagrams/data33.xml"/><Relationship Id="rId14" Type="http://schemas.openxmlformats.org/officeDocument/2006/relationships/diagramLayout" Target="../diagrams/layout33.xml"/><Relationship Id="rId15" Type="http://schemas.openxmlformats.org/officeDocument/2006/relationships/diagramQuickStyle" Target="../diagrams/quickStyle33.xml"/><Relationship Id="rId16" Type="http://schemas.openxmlformats.org/officeDocument/2006/relationships/diagramColors" Target="../diagrams/colors33.xml"/><Relationship Id="rId17" Type="http://schemas.microsoft.com/office/2007/relationships/diagramDrawing" Target="../diagrams/drawing33.xml"/><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8" Type="http://schemas.openxmlformats.org/officeDocument/2006/relationships/diagramData" Target="../diagrams/data32.xml"/><Relationship Id="rId9" Type="http://schemas.openxmlformats.org/officeDocument/2006/relationships/diagramLayout" Target="../diagrams/layout32.xml"/><Relationship Id="rId10" Type="http://schemas.openxmlformats.org/officeDocument/2006/relationships/diagramQuickStyle" Target="../diagrams/quickStyle32.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35.xml"/><Relationship Id="rId12" Type="http://schemas.microsoft.com/office/2007/relationships/diagramDrawing" Target="../diagrams/drawing35.xml"/><Relationship Id="rId13" Type="http://schemas.openxmlformats.org/officeDocument/2006/relationships/diagramData" Target="../diagrams/data36.xml"/><Relationship Id="rId14" Type="http://schemas.openxmlformats.org/officeDocument/2006/relationships/diagramLayout" Target="../diagrams/layout36.xml"/><Relationship Id="rId15" Type="http://schemas.openxmlformats.org/officeDocument/2006/relationships/diagramQuickStyle" Target="../diagrams/quickStyle36.xml"/><Relationship Id="rId16" Type="http://schemas.openxmlformats.org/officeDocument/2006/relationships/diagramColors" Target="../diagrams/colors36.xml"/><Relationship Id="rId17" Type="http://schemas.microsoft.com/office/2007/relationships/diagramDrawing" Target="../diagrams/drawing36.xml"/><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diagramData" Target="../diagrams/data34.xml"/><Relationship Id="rId4" Type="http://schemas.openxmlformats.org/officeDocument/2006/relationships/diagramLayout" Target="../diagrams/layout34.xml"/><Relationship Id="rId5" Type="http://schemas.openxmlformats.org/officeDocument/2006/relationships/diagramQuickStyle" Target="../diagrams/quickStyle34.xml"/><Relationship Id="rId6" Type="http://schemas.openxmlformats.org/officeDocument/2006/relationships/diagramColors" Target="../diagrams/colors34.xml"/><Relationship Id="rId7" Type="http://schemas.microsoft.com/office/2007/relationships/diagramDrawing" Target="../diagrams/drawing34.xml"/><Relationship Id="rId8" Type="http://schemas.openxmlformats.org/officeDocument/2006/relationships/diagramData" Target="../diagrams/data35.xml"/><Relationship Id="rId9" Type="http://schemas.openxmlformats.org/officeDocument/2006/relationships/diagramLayout" Target="../diagrams/layout35.xml"/><Relationship Id="rId10" Type="http://schemas.openxmlformats.org/officeDocument/2006/relationships/diagramQuickStyle" Target="../diagrams/quickStyle35.xml"/></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38.xml"/><Relationship Id="rId12" Type="http://schemas.microsoft.com/office/2007/relationships/diagramDrawing" Target="../diagrams/drawing38.xml"/><Relationship Id="rId13" Type="http://schemas.openxmlformats.org/officeDocument/2006/relationships/diagramData" Target="../diagrams/data39.xml"/><Relationship Id="rId14" Type="http://schemas.openxmlformats.org/officeDocument/2006/relationships/diagramLayout" Target="../diagrams/layout39.xml"/><Relationship Id="rId15" Type="http://schemas.openxmlformats.org/officeDocument/2006/relationships/diagramQuickStyle" Target="../diagrams/quickStyle39.xml"/><Relationship Id="rId16" Type="http://schemas.openxmlformats.org/officeDocument/2006/relationships/diagramColors" Target="../diagrams/colors39.xml"/><Relationship Id="rId17" Type="http://schemas.microsoft.com/office/2007/relationships/diagramDrawing" Target="../diagrams/drawing39.xml"/><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diagramData" Target="../diagrams/data37.xml"/><Relationship Id="rId4" Type="http://schemas.openxmlformats.org/officeDocument/2006/relationships/diagramLayout" Target="../diagrams/layout37.xml"/><Relationship Id="rId5" Type="http://schemas.openxmlformats.org/officeDocument/2006/relationships/diagramQuickStyle" Target="../diagrams/quickStyle37.xml"/><Relationship Id="rId6" Type="http://schemas.openxmlformats.org/officeDocument/2006/relationships/diagramColors" Target="../diagrams/colors37.xml"/><Relationship Id="rId7" Type="http://schemas.microsoft.com/office/2007/relationships/diagramDrawing" Target="../diagrams/drawing37.xml"/><Relationship Id="rId8" Type="http://schemas.openxmlformats.org/officeDocument/2006/relationships/diagramData" Target="../diagrams/data38.xml"/><Relationship Id="rId9" Type="http://schemas.openxmlformats.org/officeDocument/2006/relationships/diagramLayout" Target="../diagrams/layout38.xml"/><Relationship Id="rId10" Type="http://schemas.openxmlformats.org/officeDocument/2006/relationships/diagramQuickStyle" Target="../diagrams/quickStyle38.xml"/></Relationships>
</file>

<file path=ppt/slides/_rels/slide19.xml.rels><?xml version="1.0" encoding="UTF-8" standalone="yes"?>
<Relationships xmlns="http://schemas.openxmlformats.org/package/2006/relationships"><Relationship Id="rId11" Type="http://schemas.microsoft.com/office/2007/relationships/diagramDrawing" Target="../diagrams/drawing41.xml"/><Relationship Id="rId12" Type="http://schemas.openxmlformats.org/officeDocument/2006/relationships/diagramData" Target="../diagrams/data42.xml"/><Relationship Id="rId13" Type="http://schemas.openxmlformats.org/officeDocument/2006/relationships/diagramLayout" Target="../diagrams/layout42.xml"/><Relationship Id="rId14" Type="http://schemas.openxmlformats.org/officeDocument/2006/relationships/diagramQuickStyle" Target="../diagrams/quickStyle42.xml"/><Relationship Id="rId15" Type="http://schemas.openxmlformats.org/officeDocument/2006/relationships/diagramColors" Target="../diagrams/colors42.xml"/><Relationship Id="rId16" Type="http://schemas.microsoft.com/office/2007/relationships/diagramDrawing" Target="../diagrams/drawing42.xml"/><Relationship Id="rId1" Type="http://schemas.openxmlformats.org/officeDocument/2006/relationships/slideLayout" Target="../slideLayouts/slideLayout13.xml"/><Relationship Id="rId2" Type="http://schemas.openxmlformats.org/officeDocument/2006/relationships/diagramData" Target="../diagrams/data40.xml"/><Relationship Id="rId3" Type="http://schemas.openxmlformats.org/officeDocument/2006/relationships/diagramLayout" Target="../diagrams/layout40.xml"/><Relationship Id="rId4" Type="http://schemas.openxmlformats.org/officeDocument/2006/relationships/diagramQuickStyle" Target="../diagrams/quickStyle40.xml"/><Relationship Id="rId5" Type="http://schemas.openxmlformats.org/officeDocument/2006/relationships/diagramColors" Target="../diagrams/colors40.xml"/><Relationship Id="rId6" Type="http://schemas.microsoft.com/office/2007/relationships/diagramDrawing" Target="../diagrams/drawing40.xml"/><Relationship Id="rId7" Type="http://schemas.openxmlformats.org/officeDocument/2006/relationships/diagramData" Target="../diagrams/data41.xml"/><Relationship Id="rId8" Type="http://schemas.openxmlformats.org/officeDocument/2006/relationships/diagramLayout" Target="../diagrams/layout41.xml"/><Relationship Id="rId9" Type="http://schemas.openxmlformats.org/officeDocument/2006/relationships/diagramQuickStyle" Target="../diagrams/quickStyle41.xml"/><Relationship Id="rId10" Type="http://schemas.openxmlformats.org/officeDocument/2006/relationships/diagramColors" Target="../diagrams/colors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44.xml"/><Relationship Id="rId12" Type="http://schemas.microsoft.com/office/2007/relationships/diagramDrawing" Target="../diagrams/drawing44.xml"/><Relationship Id="rId13" Type="http://schemas.openxmlformats.org/officeDocument/2006/relationships/diagramData" Target="../diagrams/data45.xml"/><Relationship Id="rId14" Type="http://schemas.openxmlformats.org/officeDocument/2006/relationships/diagramLayout" Target="../diagrams/layout45.xml"/><Relationship Id="rId15" Type="http://schemas.openxmlformats.org/officeDocument/2006/relationships/diagramQuickStyle" Target="../diagrams/quickStyle45.xml"/><Relationship Id="rId16" Type="http://schemas.openxmlformats.org/officeDocument/2006/relationships/diagramColors" Target="../diagrams/colors45.xml"/><Relationship Id="rId17" Type="http://schemas.microsoft.com/office/2007/relationships/diagramDrawing" Target="../diagrams/drawing45.xml"/><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diagramData" Target="../diagrams/data43.xml"/><Relationship Id="rId4" Type="http://schemas.openxmlformats.org/officeDocument/2006/relationships/diagramLayout" Target="../diagrams/layout43.xml"/><Relationship Id="rId5" Type="http://schemas.openxmlformats.org/officeDocument/2006/relationships/diagramQuickStyle" Target="../diagrams/quickStyle43.xml"/><Relationship Id="rId6" Type="http://schemas.openxmlformats.org/officeDocument/2006/relationships/diagramColors" Target="../diagrams/colors43.xml"/><Relationship Id="rId7" Type="http://schemas.microsoft.com/office/2007/relationships/diagramDrawing" Target="../diagrams/drawing43.xml"/><Relationship Id="rId8" Type="http://schemas.openxmlformats.org/officeDocument/2006/relationships/diagramData" Target="../diagrams/data44.xml"/><Relationship Id="rId9" Type="http://schemas.openxmlformats.org/officeDocument/2006/relationships/diagramLayout" Target="../diagrams/layout44.xml"/><Relationship Id="rId10" Type="http://schemas.openxmlformats.org/officeDocument/2006/relationships/diagramQuickStyle" Target="../diagrams/quickStyle44.xml"/></Relationships>
</file>

<file path=ppt/slides/_rels/slide21.xml.rels><?xml version="1.0" encoding="UTF-8" standalone="yes"?>
<Relationships xmlns="http://schemas.openxmlformats.org/package/2006/relationships"><Relationship Id="rId11" Type="http://schemas.openxmlformats.org/officeDocument/2006/relationships/diagramColors" Target="../diagrams/colors47.xml"/><Relationship Id="rId12" Type="http://schemas.microsoft.com/office/2007/relationships/diagramDrawing" Target="../diagrams/drawing47.xml"/><Relationship Id="rId13" Type="http://schemas.openxmlformats.org/officeDocument/2006/relationships/diagramData" Target="../diagrams/data48.xml"/><Relationship Id="rId14" Type="http://schemas.openxmlformats.org/officeDocument/2006/relationships/diagramLayout" Target="../diagrams/layout48.xml"/><Relationship Id="rId15" Type="http://schemas.openxmlformats.org/officeDocument/2006/relationships/diagramQuickStyle" Target="../diagrams/quickStyle48.xml"/><Relationship Id="rId16" Type="http://schemas.openxmlformats.org/officeDocument/2006/relationships/diagramColors" Target="../diagrams/colors48.xml"/><Relationship Id="rId17" Type="http://schemas.microsoft.com/office/2007/relationships/diagramDrawing" Target="../diagrams/drawing48.xml"/><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diagramData" Target="../diagrams/data46.xml"/><Relationship Id="rId4" Type="http://schemas.openxmlformats.org/officeDocument/2006/relationships/diagramLayout" Target="../diagrams/layout46.xml"/><Relationship Id="rId5" Type="http://schemas.openxmlformats.org/officeDocument/2006/relationships/diagramQuickStyle" Target="../diagrams/quickStyle46.xml"/><Relationship Id="rId6" Type="http://schemas.openxmlformats.org/officeDocument/2006/relationships/diagramColors" Target="../diagrams/colors46.xml"/><Relationship Id="rId7" Type="http://schemas.microsoft.com/office/2007/relationships/diagramDrawing" Target="../diagrams/drawing46.xml"/><Relationship Id="rId8" Type="http://schemas.openxmlformats.org/officeDocument/2006/relationships/diagramData" Target="../diagrams/data47.xml"/><Relationship Id="rId9" Type="http://schemas.openxmlformats.org/officeDocument/2006/relationships/diagramLayout" Target="../diagrams/layout47.xml"/><Relationship Id="rId10" Type="http://schemas.openxmlformats.org/officeDocument/2006/relationships/diagramQuickStyle" Target="../diagrams/quickStyle47.xml"/></Relationships>
</file>

<file path=ppt/slides/_rels/slide22.xml.rels><?xml version="1.0" encoding="UTF-8" standalone="yes"?>
<Relationships xmlns="http://schemas.openxmlformats.org/package/2006/relationships"><Relationship Id="rId11" Type="http://schemas.microsoft.com/office/2007/relationships/diagramDrawing" Target="../diagrams/drawing50.xml"/><Relationship Id="rId12" Type="http://schemas.openxmlformats.org/officeDocument/2006/relationships/diagramData" Target="../diagrams/data51.xml"/><Relationship Id="rId13" Type="http://schemas.openxmlformats.org/officeDocument/2006/relationships/diagramLayout" Target="../diagrams/layout51.xml"/><Relationship Id="rId14" Type="http://schemas.openxmlformats.org/officeDocument/2006/relationships/diagramQuickStyle" Target="../diagrams/quickStyle51.xml"/><Relationship Id="rId15" Type="http://schemas.openxmlformats.org/officeDocument/2006/relationships/diagramColors" Target="../diagrams/colors51.xml"/><Relationship Id="rId16" Type="http://schemas.microsoft.com/office/2007/relationships/diagramDrawing" Target="../diagrams/drawing51.xml"/><Relationship Id="rId1" Type="http://schemas.openxmlformats.org/officeDocument/2006/relationships/slideLayout" Target="../slideLayouts/slideLayout13.xml"/><Relationship Id="rId2" Type="http://schemas.openxmlformats.org/officeDocument/2006/relationships/diagramData" Target="../diagrams/data49.xml"/><Relationship Id="rId3" Type="http://schemas.openxmlformats.org/officeDocument/2006/relationships/diagramLayout" Target="../diagrams/layout49.xml"/><Relationship Id="rId4" Type="http://schemas.openxmlformats.org/officeDocument/2006/relationships/diagramQuickStyle" Target="../diagrams/quickStyle49.xml"/><Relationship Id="rId5" Type="http://schemas.openxmlformats.org/officeDocument/2006/relationships/diagramColors" Target="../diagrams/colors49.xml"/><Relationship Id="rId6" Type="http://schemas.microsoft.com/office/2007/relationships/diagramDrawing" Target="../diagrams/drawing49.xml"/><Relationship Id="rId7" Type="http://schemas.openxmlformats.org/officeDocument/2006/relationships/diagramData" Target="../diagrams/data50.xml"/><Relationship Id="rId8" Type="http://schemas.openxmlformats.org/officeDocument/2006/relationships/diagramLayout" Target="../diagrams/layout50.xml"/><Relationship Id="rId9" Type="http://schemas.openxmlformats.org/officeDocument/2006/relationships/diagramQuickStyle" Target="../diagrams/quickStyle50.xml"/><Relationship Id="rId10" Type="http://schemas.openxmlformats.org/officeDocument/2006/relationships/diagramColors" Target="../diagrams/colors50.xml"/></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53.xml"/><Relationship Id="rId12" Type="http://schemas.microsoft.com/office/2007/relationships/diagramDrawing" Target="../diagrams/drawing53.xml"/><Relationship Id="rId13" Type="http://schemas.openxmlformats.org/officeDocument/2006/relationships/diagramData" Target="../diagrams/data54.xml"/><Relationship Id="rId14" Type="http://schemas.openxmlformats.org/officeDocument/2006/relationships/diagramLayout" Target="../diagrams/layout54.xml"/><Relationship Id="rId15" Type="http://schemas.openxmlformats.org/officeDocument/2006/relationships/diagramQuickStyle" Target="../diagrams/quickStyle54.xml"/><Relationship Id="rId16" Type="http://schemas.openxmlformats.org/officeDocument/2006/relationships/diagramColors" Target="../diagrams/colors54.xml"/><Relationship Id="rId17" Type="http://schemas.microsoft.com/office/2007/relationships/diagramDrawing" Target="../diagrams/drawing54.xml"/><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diagramData" Target="../diagrams/data52.xml"/><Relationship Id="rId4" Type="http://schemas.openxmlformats.org/officeDocument/2006/relationships/diagramLayout" Target="../diagrams/layout52.xml"/><Relationship Id="rId5" Type="http://schemas.openxmlformats.org/officeDocument/2006/relationships/diagramQuickStyle" Target="../diagrams/quickStyle52.xml"/><Relationship Id="rId6" Type="http://schemas.openxmlformats.org/officeDocument/2006/relationships/diagramColors" Target="../diagrams/colors52.xml"/><Relationship Id="rId7" Type="http://schemas.microsoft.com/office/2007/relationships/diagramDrawing" Target="../diagrams/drawing52.xml"/><Relationship Id="rId8" Type="http://schemas.openxmlformats.org/officeDocument/2006/relationships/diagramData" Target="../diagrams/data53.xml"/><Relationship Id="rId9" Type="http://schemas.openxmlformats.org/officeDocument/2006/relationships/diagramLayout" Target="../diagrams/layout53.xml"/><Relationship Id="rId10" Type="http://schemas.openxmlformats.org/officeDocument/2006/relationships/diagramQuickStyle" Target="../diagrams/quickStyle53.xml"/></Relationships>
</file>

<file path=ppt/slides/_rels/slide24.xml.rels><?xml version="1.0" encoding="UTF-8" standalone="yes"?>
<Relationships xmlns="http://schemas.openxmlformats.org/package/2006/relationships"><Relationship Id="rId11" Type="http://schemas.microsoft.com/office/2007/relationships/diagramDrawing" Target="../diagrams/drawing56.xml"/><Relationship Id="rId12" Type="http://schemas.openxmlformats.org/officeDocument/2006/relationships/diagramData" Target="../diagrams/data57.xml"/><Relationship Id="rId13" Type="http://schemas.openxmlformats.org/officeDocument/2006/relationships/diagramLayout" Target="../diagrams/layout57.xml"/><Relationship Id="rId14" Type="http://schemas.openxmlformats.org/officeDocument/2006/relationships/diagramQuickStyle" Target="../diagrams/quickStyle57.xml"/><Relationship Id="rId15" Type="http://schemas.openxmlformats.org/officeDocument/2006/relationships/diagramColors" Target="../diagrams/colors57.xml"/><Relationship Id="rId16" Type="http://schemas.microsoft.com/office/2007/relationships/diagramDrawing" Target="../diagrams/drawing57.xml"/><Relationship Id="rId1" Type="http://schemas.openxmlformats.org/officeDocument/2006/relationships/slideLayout" Target="../slideLayouts/slideLayout13.xml"/><Relationship Id="rId2" Type="http://schemas.openxmlformats.org/officeDocument/2006/relationships/diagramData" Target="../diagrams/data55.xml"/><Relationship Id="rId3" Type="http://schemas.openxmlformats.org/officeDocument/2006/relationships/diagramLayout" Target="../diagrams/layout55.xml"/><Relationship Id="rId4" Type="http://schemas.openxmlformats.org/officeDocument/2006/relationships/diagramQuickStyle" Target="../diagrams/quickStyle55.xml"/><Relationship Id="rId5" Type="http://schemas.openxmlformats.org/officeDocument/2006/relationships/diagramColors" Target="../diagrams/colors55.xml"/><Relationship Id="rId6" Type="http://schemas.microsoft.com/office/2007/relationships/diagramDrawing" Target="../diagrams/drawing55.xml"/><Relationship Id="rId7" Type="http://schemas.openxmlformats.org/officeDocument/2006/relationships/diagramData" Target="../diagrams/data56.xml"/><Relationship Id="rId8" Type="http://schemas.openxmlformats.org/officeDocument/2006/relationships/diagramLayout" Target="../diagrams/layout56.xml"/><Relationship Id="rId9" Type="http://schemas.openxmlformats.org/officeDocument/2006/relationships/diagramQuickStyle" Target="../diagrams/quickStyle56.xml"/><Relationship Id="rId10" Type="http://schemas.openxmlformats.org/officeDocument/2006/relationships/diagramColors" Target="../diagrams/colors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diagramData" Target="../diagrams/data6.xml"/><Relationship Id="rId14" Type="http://schemas.openxmlformats.org/officeDocument/2006/relationships/diagramLayout" Target="../diagrams/layout6.xml"/><Relationship Id="rId15" Type="http://schemas.openxmlformats.org/officeDocument/2006/relationships/diagramQuickStyle" Target="../diagrams/quickStyle6.xml"/><Relationship Id="rId16" Type="http://schemas.openxmlformats.org/officeDocument/2006/relationships/diagramColors" Target="../diagrams/colors6.xml"/><Relationship Id="rId17"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1" Type="http://schemas.microsoft.com/office/2007/relationships/diagramDrawing" Target="../diagrams/drawing8.xml"/><Relationship Id="rId12" Type="http://schemas.openxmlformats.org/officeDocument/2006/relationships/diagramData" Target="../diagrams/data9.xml"/><Relationship Id="rId13" Type="http://schemas.openxmlformats.org/officeDocument/2006/relationships/diagramLayout" Target="../diagrams/layout9.xml"/><Relationship Id="rId14" Type="http://schemas.openxmlformats.org/officeDocument/2006/relationships/diagramQuickStyle" Target="../diagrams/quickStyle9.xml"/><Relationship Id="rId15" Type="http://schemas.openxmlformats.org/officeDocument/2006/relationships/diagramColors" Target="../diagrams/colors9.xml"/><Relationship Id="rId16" Type="http://schemas.microsoft.com/office/2007/relationships/diagramDrawing" Target="../diagrams/drawing9.xml"/><Relationship Id="rId1" Type="http://schemas.openxmlformats.org/officeDocument/2006/relationships/slideLayout" Target="../slideLayouts/slideLayout13.xml"/><Relationship Id="rId2" Type="http://schemas.openxmlformats.org/officeDocument/2006/relationships/diagramData" Target="../diagrams/data7.xml"/><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diagramData" Target="../diagrams/data8.xml"/><Relationship Id="rId8" Type="http://schemas.openxmlformats.org/officeDocument/2006/relationships/diagramLayout" Target="../diagrams/layout8.xml"/><Relationship Id="rId9" Type="http://schemas.openxmlformats.org/officeDocument/2006/relationships/diagramQuickStyle" Target="../diagrams/quickStyle8.xml"/><Relationship Id="rId10"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diagramData" Target="../diagrams/data12.xml"/><Relationship Id="rId14" Type="http://schemas.openxmlformats.org/officeDocument/2006/relationships/diagramLayout" Target="../diagrams/layout12.xml"/><Relationship Id="rId15" Type="http://schemas.openxmlformats.org/officeDocument/2006/relationships/diagramQuickStyle" Target="../diagrams/quickStyle12.xml"/><Relationship Id="rId16" Type="http://schemas.openxmlformats.org/officeDocument/2006/relationships/diagramColors" Target="../diagrams/colors12.xml"/><Relationship Id="rId17" Type="http://schemas.microsoft.com/office/2007/relationships/diagramDrawing" Target="../diagrams/drawing12.xml"/><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82" name="Rectangle 10"/>
          <p:cNvSpPr>
            <a:spLocks noGrp="1" noChangeArrowheads="1"/>
          </p:cNvSpPr>
          <p:nvPr>
            <p:ph type="ctrTitle" idx="4294967295"/>
          </p:nvPr>
        </p:nvSpPr>
        <p:spPr>
          <a:xfrm>
            <a:off x="685800" y="2492375"/>
            <a:ext cx="7772400" cy="1470025"/>
          </a:xfrm>
        </p:spPr>
        <p:txBody>
          <a:bodyPr/>
          <a:lstStyle/>
          <a:p>
            <a:r>
              <a:rPr lang="en-US" dirty="0" smtClean="0"/>
              <a:t>Achieving PCI Compliance with </a:t>
            </a:r>
            <a:r>
              <a:rPr lang="en-US" dirty="0" err="1" smtClean="0"/>
              <a:t>MySQL</a:t>
            </a:r>
            <a:endParaRPr lang="en-US" dirty="0"/>
          </a:p>
        </p:txBody>
      </p:sp>
      <p:sp>
        <p:nvSpPr>
          <p:cNvPr id="3083" name="Rectangle 11"/>
          <p:cNvSpPr>
            <a:spLocks noGrp="1" noChangeArrowheads="1"/>
          </p:cNvSpPr>
          <p:nvPr>
            <p:ph type="subTitle" idx="4294967295"/>
          </p:nvPr>
        </p:nvSpPr>
        <p:spPr bwMode="auto">
          <a:xfrm>
            <a:off x="4648200" y="4114800"/>
            <a:ext cx="3124200" cy="1752600"/>
          </a:xfrm>
          <a:prstGeom prst="rect">
            <a:avLst/>
          </a:prstGeom>
          <a:noFill/>
          <a:ln>
            <a:miter lim="800000"/>
            <a:headEnd/>
            <a:tailEnd/>
          </a:ln>
        </p:spPr>
        <p:txBody>
          <a:bodyPr>
            <a:prstTxWarp prst="textNoShape">
              <a:avLst/>
            </a:prstTxWarp>
          </a:bodyPr>
          <a:lstStyle/>
          <a:p>
            <a:pPr marL="0" indent="0">
              <a:buFontTx/>
              <a:buNone/>
            </a:pPr>
            <a:r>
              <a:rPr lang="en-US" sz="1600" dirty="0" smtClean="0"/>
              <a:t>Ryan Lowe &amp; Fernando </a:t>
            </a:r>
            <a:r>
              <a:rPr lang="en-US" sz="1600" dirty="0" err="1" smtClean="0"/>
              <a:t>Ipar</a:t>
            </a:r>
            <a:endParaRPr lang="en-US" sz="1600" dirty="0" smtClean="0"/>
          </a:p>
          <a:p>
            <a:pPr marL="0" indent="0">
              <a:buFontTx/>
              <a:buNone/>
            </a:pPr>
            <a:r>
              <a:rPr lang="en-US" sz="1600" dirty="0" smtClean="0"/>
              <a:t>2010 O’Reilly </a:t>
            </a:r>
            <a:r>
              <a:rPr lang="en-US" sz="1600" dirty="0" err="1" smtClean="0"/>
              <a:t>MySQL</a:t>
            </a:r>
            <a:r>
              <a:rPr lang="en-US" sz="1600" dirty="0" smtClean="0"/>
              <a:t> C&amp;E</a:t>
            </a:r>
            <a:endParaRPr lang="en-US" sz="1600" dirty="0"/>
          </a:p>
        </p:txBody>
      </p:sp>
      <p:sp>
        <p:nvSpPr>
          <p:cNvPr id="3077" name="Text Box 25"/>
          <p:cNvSpPr txBox="1">
            <a:spLocks noChangeArrowheads="1"/>
          </p:cNvSpPr>
          <p:nvPr/>
        </p:nvSpPr>
        <p:spPr bwMode="auto">
          <a:xfrm>
            <a:off x="2032000" y="3521075"/>
            <a:ext cx="2035175" cy="366713"/>
          </a:xfrm>
          <a:prstGeom prst="rect">
            <a:avLst/>
          </a:prstGeom>
          <a:noFill/>
          <a:ln w="9525">
            <a:noFill/>
            <a:miter lim="800000"/>
            <a:headEnd/>
            <a:tailEnd/>
          </a:ln>
        </p:spPr>
        <p:txBody>
          <a:bodyPr>
            <a:prstTxWarp prst="textNoShape">
              <a:avLst/>
            </a:prstTxWarp>
            <a:spAutoFit/>
          </a:bodyPr>
          <a:lstStyle/>
          <a:p>
            <a:endParaRPr lang="en-US"/>
          </a:p>
        </p:txBody>
      </p:sp>
      <p:sp>
        <p:nvSpPr>
          <p:cNvPr id="3078" name="Line 28"/>
          <p:cNvSpPr>
            <a:spLocks noChangeShapeType="1"/>
          </p:cNvSpPr>
          <p:nvPr/>
        </p:nvSpPr>
        <p:spPr bwMode="auto">
          <a:xfrm>
            <a:off x="4572000" y="4005263"/>
            <a:ext cx="0" cy="1584325"/>
          </a:xfrm>
          <a:prstGeom prst="line">
            <a:avLst/>
          </a:prstGeom>
          <a:noFill/>
          <a:ln w="9525">
            <a:solidFill>
              <a:srgbClr val="B2B2B2"/>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10</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11</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12</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13</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14</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15</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16</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17</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18</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a:ln w="12700" cmpd="sng">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19</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a:solidFill>
              <a:srgbClr val="BFBFB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endParaRPr lang="en-US"/>
          </a:p>
        </p:txBody>
      </p:sp>
      <p:sp>
        <p:nvSpPr>
          <p:cNvPr id="4099" name="Slide Number Placeholder 4"/>
          <p:cNvSpPr>
            <a:spLocks noGrp="1"/>
          </p:cNvSpPr>
          <p:nvPr>
            <p:ph type="sldNum" sz="quarter" idx="11"/>
          </p:nvPr>
        </p:nvSpPr>
        <p:spPr/>
        <p:txBody>
          <a:bodyPr/>
          <a:lstStyle/>
          <a:p>
            <a:r>
              <a:rPr lang="ru-RU"/>
              <a:t>-</a:t>
            </a:r>
            <a:fld id="{3AD66559-2063-F74C-9F9D-B987E616B683}" type="slidenum">
              <a:rPr lang="ru-RU"/>
              <a:pPr/>
              <a:t>2</a:t>
            </a:fld>
            <a:r>
              <a:rPr lang="ru-RU"/>
              <a:t>-</a:t>
            </a:r>
          </a:p>
        </p:txBody>
      </p:sp>
      <p:sp>
        <p:nvSpPr>
          <p:cNvPr id="4103" name="Rectangle 7"/>
          <p:cNvSpPr>
            <a:spLocks noGrp="1" noChangeArrowheads="1"/>
          </p:cNvSpPr>
          <p:nvPr>
            <p:ph type="title" idx="4294967295"/>
          </p:nvPr>
        </p:nvSpPr>
        <p:spPr/>
        <p:txBody>
          <a:bodyPr/>
          <a:lstStyle/>
          <a:p>
            <a:r>
              <a:rPr lang="en-US" dirty="0" smtClean="0"/>
              <a:t>Agenda</a:t>
            </a:r>
            <a:endParaRPr lang="en-US" dirty="0"/>
          </a:p>
        </p:txBody>
      </p:sp>
      <p:sp>
        <p:nvSpPr>
          <p:cNvPr id="4101" name="Rectangle 3"/>
          <p:cNvSpPr>
            <a:spLocks noGrp="1" noChangeArrowheads="1"/>
          </p:cNvSpPr>
          <p:nvPr>
            <p:ph type="body" idx="1"/>
          </p:nvPr>
        </p:nvSpPr>
        <p:spPr/>
        <p:txBody>
          <a:bodyPr/>
          <a:lstStyle/>
          <a:p>
            <a:r>
              <a:rPr lang="en-US" dirty="0" smtClean="0"/>
              <a:t>Overview of PCI</a:t>
            </a:r>
          </a:p>
          <a:p>
            <a:endParaRPr lang="en-US" dirty="0" smtClean="0"/>
          </a:p>
          <a:p>
            <a:r>
              <a:rPr lang="en-US" dirty="0" smtClean="0"/>
              <a:t>Which requirements apply to us?</a:t>
            </a:r>
          </a:p>
          <a:p>
            <a:endParaRPr lang="en-US" dirty="0" smtClean="0"/>
          </a:p>
          <a:p>
            <a:r>
              <a:rPr lang="en-US" dirty="0" smtClean="0"/>
              <a:t>Requirement-by-requirement discussion</a:t>
            </a:r>
          </a:p>
          <a:p>
            <a:endParaRPr lang="en-US" dirty="0" smtClean="0"/>
          </a:p>
          <a:p>
            <a:r>
              <a:rPr lang="en-US" dirty="0" smtClean="0"/>
              <a:t>Questions</a:t>
            </a:r>
          </a:p>
          <a:p>
            <a:pPr eaLnBrk="1" hangingPunct="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20</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a:solidFill>
            <a:srgbClr val="BFBFBF"/>
          </a:solidFill>
        </p:grpSpPr>
        <p:sp>
          <p:nvSpPr>
            <p:cNvPr id="21" name="Rounded Rectangle 20"/>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21</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a:solidFill>
              <a:srgbClr val="BFBFB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22</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a:solidFill>
            <a:srgbClr val="BFBFBF"/>
          </a:solidFill>
        </p:grpSpPr>
        <p:sp>
          <p:nvSpPr>
            <p:cNvPr id="21" name="Rounded Rectangle 20"/>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23</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a:ln w="12700" cmpd="sng">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a:solidFill>
            <a:srgbClr val="BFBFBF"/>
          </a:solidFill>
        </p:grpSpPr>
        <p:sp>
          <p:nvSpPr>
            <p:cNvPr id="21" name="Rounded Rectangle 20"/>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24</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a:ln w="12700" cmpd="sng">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a:solidFill>
              <a:srgbClr val="BFBFBF">
                <a:alpha val="20000"/>
              </a:srgb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a:buNone/>
            </a:pPr>
            <a:r>
              <a:rPr lang="en-US" b="1" dirty="0" smtClean="0"/>
              <a:t>Do not use vendor-supplied defaults for system passwords and other security parameters</a:t>
            </a:r>
            <a:endParaRPr lang="en-US" dirty="0" smtClean="0"/>
          </a:p>
          <a:p>
            <a:pPr>
              <a:buNone/>
            </a:pPr>
            <a:endParaRPr lang="en-US" dirty="0" smtClean="0"/>
          </a:p>
          <a:p>
            <a:pPr>
              <a:buNone/>
            </a:pPr>
            <a:r>
              <a:rPr lang="en-US" dirty="0" smtClean="0"/>
              <a:t>“Malicious individuals (external and internal to a company) often use vendor default passwords and other vendor default settings to compromise systems. These passwords and settings are well known by hacker communities and are easily determined via public information.”</a:t>
            </a:r>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25</a:t>
            </a:fld>
            <a:r>
              <a:rPr lang="ru-RU" smtClean="0"/>
              <a:t>-</a:t>
            </a: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a:buNone/>
            </a:pPr>
            <a:r>
              <a:rPr lang="en-US" sz="2000" dirty="0" err="1" smtClean="0">
                <a:latin typeface="Andale Mono"/>
                <a:cs typeface="Andale Mono"/>
              </a:rPr>
              <a:t>mysql</a:t>
            </a:r>
            <a:r>
              <a:rPr lang="en-US" sz="2000" dirty="0" smtClean="0">
                <a:latin typeface="Andale Mono"/>
                <a:cs typeface="Andale Mono"/>
              </a:rPr>
              <a:t>&gt; SELECT user, host, password FROM </a:t>
            </a:r>
            <a:r>
              <a:rPr lang="en-US" sz="2000" dirty="0" err="1" smtClean="0">
                <a:latin typeface="Andale Mono"/>
                <a:cs typeface="Andale Mono"/>
              </a:rPr>
              <a:t>mysql.user</a:t>
            </a:r>
            <a:r>
              <a:rPr lang="en-US" sz="2000" dirty="0" smtClean="0">
                <a:latin typeface="Andale Mono"/>
                <a:cs typeface="Andale Mono"/>
              </a:rPr>
              <a:t>;</a:t>
            </a:r>
          </a:p>
          <a:p>
            <a:pPr>
              <a:buNone/>
            </a:pPr>
            <a:r>
              <a:rPr lang="en-US" sz="2000" dirty="0" smtClean="0">
                <a:latin typeface="Andale Mono"/>
                <a:cs typeface="Andale Mono"/>
              </a:rPr>
              <a:t>+------+-----------+----------+</a:t>
            </a:r>
          </a:p>
          <a:p>
            <a:pPr>
              <a:buNone/>
            </a:pPr>
            <a:r>
              <a:rPr lang="en-US" sz="2000" dirty="0" smtClean="0">
                <a:latin typeface="Andale Mono"/>
                <a:cs typeface="Andale Mono"/>
              </a:rPr>
              <a:t>| user | host      | password | </a:t>
            </a:r>
          </a:p>
          <a:p>
            <a:pPr>
              <a:buNone/>
            </a:pPr>
            <a:r>
              <a:rPr lang="en-US" sz="2000" dirty="0" smtClean="0">
                <a:latin typeface="Andale Mono"/>
                <a:cs typeface="Andale Mono"/>
              </a:rPr>
              <a:t>+------+-----------+----------+ </a:t>
            </a:r>
          </a:p>
          <a:p>
            <a:pPr>
              <a:buNone/>
            </a:pPr>
            <a:r>
              <a:rPr lang="en-US" sz="2000" dirty="0" smtClean="0">
                <a:latin typeface="Andale Mono"/>
                <a:cs typeface="Andale Mono"/>
              </a:rPr>
              <a:t>| root | </a:t>
            </a:r>
            <a:r>
              <a:rPr lang="en-US" sz="2000" dirty="0" err="1" smtClean="0">
                <a:latin typeface="Andale Mono"/>
                <a:cs typeface="Andale Mono"/>
              </a:rPr>
              <a:t>localhost</a:t>
            </a:r>
            <a:r>
              <a:rPr lang="en-US" sz="2000" dirty="0" smtClean="0">
                <a:latin typeface="Andale Mono"/>
                <a:cs typeface="Andale Mono"/>
              </a:rPr>
              <a:t> |          | </a:t>
            </a:r>
          </a:p>
          <a:p>
            <a:pPr>
              <a:buNone/>
            </a:pPr>
            <a:r>
              <a:rPr lang="en-US" sz="2000" dirty="0" smtClean="0">
                <a:latin typeface="Andale Mono"/>
                <a:cs typeface="Andale Mono"/>
              </a:rPr>
              <a:t>| root | testbox1  |          | </a:t>
            </a:r>
          </a:p>
          <a:p>
            <a:pPr>
              <a:buNone/>
            </a:pPr>
            <a:r>
              <a:rPr lang="en-US" sz="2000" dirty="0" smtClean="0">
                <a:latin typeface="Andale Mono"/>
                <a:cs typeface="Andale Mono"/>
              </a:rPr>
              <a:t>| root | 127.0.0.1 |          | </a:t>
            </a:r>
          </a:p>
          <a:p>
            <a:pPr>
              <a:buNone/>
            </a:pPr>
            <a:r>
              <a:rPr lang="en-US" sz="2000" dirty="0" smtClean="0">
                <a:latin typeface="Andale Mono"/>
                <a:cs typeface="Andale Mono"/>
              </a:rPr>
              <a:t>|      | </a:t>
            </a:r>
            <a:r>
              <a:rPr lang="en-US" sz="2000" dirty="0" err="1" smtClean="0">
                <a:latin typeface="Andale Mono"/>
                <a:cs typeface="Andale Mono"/>
              </a:rPr>
              <a:t>localhost</a:t>
            </a:r>
            <a:r>
              <a:rPr lang="en-US" sz="2000" dirty="0" smtClean="0">
                <a:latin typeface="Andale Mono"/>
                <a:cs typeface="Andale Mono"/>
              </a:rPr>
              <a:t> |          | </a:t>
            </a:r>
          </a:p>
          <a:p>
            <a:pPr>
              <a:buNone/>
            </a:pPr>
            <a:r>
              <a:rPr lang="en-US" sz="2000" dirty="0" smtClean="0">
                <a:latin typeface="Andale Mono"/>
                <a:cs typeface="Andale Mono"/>
              </a:rPr>
              <a:t>|      | testbox1  |          | </a:t>
            </a:r>
          </a:p>
          <a:p>
            <a:pPr>
              <a:buNone/>
            </a:pPr>
            <a:r>
              <a:rPr lang="en-US" sz="2000" dirty="0" smtClean="0">
                <a:latin typeface="Andale Mono"/>
                <a:cs typeface="Andale Mono"/>
              </a:rPr>
              <a:t>+------+-----------+----------+ </a:t>
            </a:r>
          </a:p>
          <a:p>
            <a:pPr>
              <a:buNone/>
            </a:pPr>
            <a:r>
              <a:rPr lang="en-US" sz="2000" dirty="0" smtClean="0">
                <a:latin typeface="Andale Mono"/>
                <a:cs typeface="Andale Mono"/>
              </a:rPr>
              <a:t>5 rows in set (0.28 sec) </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26</a:t>
            </a:fld>
            <a:r>
              <a:rPr lang="ru-RU" smtClean="0"/>
              <a:t>-</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a:buNone/>
            </a:pPr>
            <a:r>
              <a:rPr lang="en-US" sz="2000" dirty="0" smtClean="0">
                <a:latin typeface="Andale Mono"/>
                <a:cs typeface="Andale Mono"/>
              </a:rPr>
              <a:t>%&gt; </a:t>
            </a:r>
            <a:r>
              <a:rPr lang="en-US" sz="2000" dirty="0" err="1" smtClean="0">
                <a:latin typeface="Andale Mono"/>
                <a:cs typeface="Andale Mono"/>
              </a:rPr>
              <a:t>mysql_secure_installation</a:t>
            </a:r>
            <a:r>
              <a:rPr lang="en-US" sz="2000" dirty="0" smtClean="0">
                <a:latin typeface="Andale Mono"/>
                <a:cs typeface="Andale Mono"/>
              </a:rPr>
              <a:t> </a:t>
            </a:r>
          </a:p>
          <a:p>
            <a:pPr>
              <a:buNone/>
            </a:pPr>
            <a:r>
              <a:rPr lang="en-US" sz="2000" dirty="0" smtClean="0">
                <a:latin typeface="Andale Mono"/>
                <a:cs typeface="Andale Mono"/>
              </a:rPr>
              <a:t>…</a:t>
            </a:r>
          </a:p>
          <a:p>
            <a:pPr>
              <a:buNone/>
            </a:pPr>
            <a:r>
              <a:rPr lang="en-US" sz="2000" b="1" dirty="0" smtClean="0">
                <a:latin typeface="Andale Mono"/>
                <a:cs typeface="Andale Mono"/>
              </a:rPr>
              <a:t>Set root password? [Y/</a:t>
            </a:r>
            <a:r>
              <a:rPr lang="en-US" sz="2000" b="1" dirty="0" err="1" smtClean="0">
                <a:latin typeface="Andale Mono"/>
                <a:cs typeface="Andale Mono"/>
              </a:rPr>
              <a:t>n</a:t>
            </a:r>
            <a:r>
              <a:rPr lang="en-US" sz="2000" b="1" dirty="0" smtClean="0">
                <a:latin typeface="Andale Mono"/>
                <a:cs typeface="Andale Mono"/>
              </a:rPr>
              <a:t>] Y</a:t>
            </a:r>
          </a:p>
          <a:p>
            <a:pPr>
              <a:buNone/>
            </a:pPr>
            <a:r>
              <a:rPr lang="en-US" sz="2000" b="1" dirty="0" smtClean="0">
                <a:latin typeface="Andale Mono"/>
                <a:cs typeface="Andale Mono"/>
              </a:rPr>
              <a:t>…</a:t>
            </a:r>
          </a:p>
          <a:p>
            <a:pPr>
              <a:buNone/>
            </a:pPr>
            <a:r>
              <a:rPr lang="en-US" sz="2000" b="1" dirty="0" smtClean="0">
                <a:latin typeface="Andale Mono"/>
                <a:cs typeface="Andale Mono"/>
              </a:rPr>
              <a:t>Remove anonymous users? [Y/</a:t>
            </a:r>
            <a:r>
              <a:rPr lang="en-US" sz="2000" b="1" dirty="0" err="1" smtClean="0">
                <a:latin typeface="Andale Mono"/>
                <a:cs typeface="Andale Mono"/>
              </a:rPr>
              <a:t>n</a:t>
            </a:r>
            <a:r>
              <a:rPr lang="en-US" sz="2000" b="1" dirty="0" smtClean="0">
                <a:latin typeface="Andale Mono"/>
                <a:cs typeface="Andale Mono"/>
              </a:rPr>
              <a:t>] Y</a:t>
            </a:r>
            <a:r>
              <a:rPr lang="en-US" sz="2000" dirty="0" smtClean="0">
                <a:latin typeface="Andale Mono"/>
                <a:cs typeface="Andale Mono"/>
              </a:rPr>
              <a:t> </a:t>
            </a:r>
          </a:p>
          <a:p>
            <a:pPr>
              <a:buNone/>
            </a:pPr>
            <a:r>
              <a:rPr lang="en-US" sz="2000" b="1" dirty="0" smtClean="0">
                <a:latin typeface="Andale Mono"/>
                <a:cs typeface="Andale Mono"/>
              </a:rPr>
              <a:t>…</a:t>
            </a:r>
          </a:p>
          <a:p>
            <a:pPr>
              <a:buNone/>
            </a:pPr>
            <a:r>
              <a:rPr lang="en-US" sz="2000" b="1" dirty="0" smtClean="0">
                <a:latin typeface="Andale Mono"/>
                <a:cs typeface="Andale Mono"/>
              </a:rPr>
              <a:t>Disallow root login remotely? [Y/</a:t>
            </a:r>
            <a:r>
              <a:rPr lang="en-US" sz="2000" b="1" dirty="0" err="1" smtClean="0">
                <a:latin typeface="Andale Mono"/>
                <a:cs typeface="Andale Mono"/>
              </a:rPr>
              <a:t>n</a:t>
            </a:r>
            <a:r>
              <a:rPr lang="en-US" sz="2000" b="1" dirty="0" smtClean="0">
                <a:latin typeface="Andale Mono"/>
                <a:cs typeface="Andale Mono"/>
              </a:rPr>
              <a:t>] Y</a:t>
            </a:r>
            <a:r>
              <a:rPr lang="en-US" sz="2000" dirty="0" smtClean="0">
                <a:latin typeface="Andale Mono"/>
                <a:cs typeface="Andale Mono"/>
              </a:rPr>
              <a:t> </a:t>
            </a:r>
          </a:p>
          <a:p>
            <a:pPr>
              <a:buNone/>
            </a:pPr>
            <a:r>
              <a:rPr lang="en-US" sz="2000" b="1" dirty="0" smtClean="0">
                <a:latin typeface="Andale Mono"/>
                <a:cs typeface="Andale Mono"/>
              </a:rPr>
              <a:t>…</a:t>
            </a:r>
          </a:p>
          <a:p>
            <a:pPr>
              <a:buNone/>
            </a:pPr>
            <a:r>
              <a:rPr lang="en-US" sz="2000" b="1" dirty="0" smtClean="0">
                <a:latin typeface="Andale Mono"/>
                <a:cs typeface="Andale Mono"/>
              </a:rPr>
              <a:t>Remove test database and access to it? [Y/</a:t>
            </a:r>
            <a:r>
              <a:rPr lang="en-US" sz="2000" b="1" dirty="0" err="1" smtClean="0">
                <a:latin typeface="Andale Mono"/>
                <a:cs typeface="Andale Mono"/>
              </a:rPr>
              <a:t>n</a:t>
            </a:r>
            <a:r>
              <a:rPr lang="en-US" sz="2000" b="1" dirty="0" smtClean="0">
                <a:latin typeface="Andale Mono"/>
                <a:cs typeface="Andale Mono"/>
              </a:rPr>
              <a:t>] Y</a:t>
            </a:r>
            <a:r>
              <a:rPr lang="en-US" sz="2000" dirty="0" smtClean="0">
                <a:latin typeface="Andale Mono"/>
                <a:cs typeface="Andale Mono"/>
              </a:rPr>
              <a:t> </a:t>
            </a:r>
          </a:p>
          <a:p>
            <a:pPr>
              <a:buNone/>
            </a:pPr>
            <a:r>
              <a:rPr lang="en-US" sz="2000" b="1" dirty="0" smtClean="0">
                <a:latin typeface="Andale Mono"/>
                <a:cs typeface="Andale Mono"/>
              </a:rPr>
              <a:t>…</a:t>
            </a:r>
          </a:p>
          <a:p>
            <a:pPr>
              <a:buNone/>
            </a:pPr>
            <a:r>
              <a:rPr lang="en-US" sz="2000" b="1" dirty="0" smtClean="0">
                <a:latin typeface="Andale Mono"/>
                <a:cs typeface="Andale Mono"/>
              </a:rPr>
              <a:t>Reload privilege tables now? [Y/</a:t>
            </a:r>
            <a:r>
              <a:rPr lang="en-US" sz="2000" b="1" dirty="0" err="1" smtClean="0">
                <a:latin typeface="Andale Mono"/>
                <a:cs typeface="Andale Mono"/>
              </a:rPr>
              <a:t>n</a:t>
            </a:r>
            <a:r>
              <a:rPr lang="en-US" sz="2000" b="1" dirty="0" smtClean="0">
                <a:latin typeface="Andale Mono"/>
                <a:cs typeface="Andale Mono"/>
              </a:rPr>
              <a:t>] Y</a:t>
            </a:r>
            <a:r>
              <a:rPr lang="en-US" sz="2000" dirty="0" smtClean="0">
                <a:latin typeface="Andale Mono"/>
                <a:cs typeface="Andale Mono"/>
              </a:rPr>
              <a:t> </a:t>
            </a:r>
          </a:p>
          <a:p>
            <a:pPr>
              <a:buNone/>
            </a:pPr>
            <a:r>
              <a:rPr lang="en-US" sz="2000" dirty="0" smtClean="0">
                <a:latin typeface="Andale Mono"/>
                <a:cs typeface="Andale Mono"/>
              </a:rPr>
              <a:t>…</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27</a:t>
            </a:fld>
            <a:r>
              <a:rPr lang="ru-RU" smtClean="0"/>
              <a:t>-</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a:buNone/>
            </a:pPr>
            <a:r>
              <a:rPr lang="en-US" sz="1600" dirty="0" err="1" smtClean="0">
                <a:latin typeface="Andale Mono"/>
                <a:cs typeface="Andale Mono"/>
              </a:rPr>
              <a:t>mysql</a:t>
            </a:r>
            <a:r>
              <a:rPr lang="en-US" sz="1600" dirty="0" smtClean="0">
                <a:latin typeface="Andale Mono"/>
                <a:cs typeface="Andale Mono"/>
              </a:rPr>
              <a:t>&gt; SELECT user, host, password FROM </a:t>
            </a:r>
            <a:r>
              <a:rPr lang="en-US" sz="1600" dirty="0" err="1" smtClean="0">
                <a:latin typeface="Andale Mono"/>
                <a:cs typeface="Andale Mono"/>
              </a:rPr>
              <a:t>mysql.user</a:t>
            </a:r>
            <a:r>
              <a:rPr lang="en-US" sz="1600" dirty="0" smtClean="0">
                <a:latin typeface="Andale Mono"/>
                <a:cs typeface="Andale Mono"/>
              </a:rPr>
              <a:t>; </a:t>
            </a:r>
          </a:p>
          <a:p>
            <a:pPr>
              <a:buNone/>
            </a:pPr>
            <a:r>
              <a:rPr lang="en-US" sz="1600" dirty="0" smtClean="0">
                <a:latin typeface="Andale Mono"/>
                <a:cs typeface="Andale Mono"/>
              </a:rPr>
              <a:t>+------+-----------+-------------------------------------------+ </a:t>
            </a:r>
          </a:p>
          <a:p>
            <a:pPr>
              <a:buNone/>
            </a:pPr>
            <a:r>
              <a:rPr lang="en-US" sz="1600" dirty="0" smtClean="0">
                <a:latin typeface="Andale Mono"/>
                <a:cs typeface="Andale Mono"/>
              </a:rPr>
              <a:t>| user | host      | password                                  | </a:t>
            </a:r>
          </a:p>
          <a:p>
            <a:pPr>
              <a:buNone/>
            </a:pPr>
            <a:r>
              <a:rPr lang="en-US" sz="1600" dirty="0" smtClean="0">
                <a:latin typeface="Andale Mono"/>
                <a:cs typeface="Andale Mono"/>
              </a:rPr>
              <a:t>+------+-----------+-------------------------------------------+ </a:t>
            </a:r>
          </a:p>
          <a:p>
            <a:pPr>
              <a:buNone/>
            </a:pPr>
            <a:r>
              <a:rPr lang="en-US" sz="1600" dirty="0" smtClean="0">
                <a:latin typeface="Andale Mono"/>
                <a:cs typeface="Andale Mono"/>
              </a:rPr>
              <a:t>| root | </a:t>
            </a:r>
            <a:r>
              <a:rPr lang="en-US" sz="1600" dirty="0" err="1" smtClean="0">
                <a:latin typeface="Andale Mono"/>
                <a:cs typeface="Andale Mono"/>
              </a:rPr>
              <a:t>localhost</a:t>
            </a:r>
            <a:r>
              <a:rPr lang="en-US" sz="1600" dirty="0" smtClean="0">
                <a:latin typeface="Andale Mono"/>
                <a:cs typeface="Andale Mono"/>
              </a:rPr>
              <a:t> | *F169C0AFEEC30BFF924130B124E6AE3E875D5F60 | </a:t>
            </a:r>
          </a:p>
          <a:p>
            <a:pPr>
              <a:buNone/>
            </a:pPr>
            <a:r>
              <a:rPr lang="en-US" sz="1600" dirty="0" smtClean="0">
                <a:latin typeface="Andale Mono"/>
                <a:cs typeface="Andale Mono"/>
              </a:rPr>
              <a:t>+------+-----------+-------------------------------------------+ </a:t>
            </a:r>
          </a:p>
          <a:p>
            <a:pPr>
              <a:buNone/>
            </a:pPr>
            <a:r>
              <a:rPr lang="en-US" sz="1600" dirty="0" smtClean="0">
                <a:latin typeface="Andale Mono"/>
                <a:cs typeface="Andale Mono"/>
              </a:rPr>
              <a:t>1 row in set (0.00 sec) </a:t>
            </a:r>
          </a:p>
          <a:p>
            <a:pPr>
              <a:buNone/>
            </a:pPr>
            <a:endParaRPr lang="en-US" sz="1600" dirty="0" smtClean="0">
              <a:latin typeface="Andale Mono"/>
              <a:cs typeface="Andale Mono"/>
            </a:endParaRPr>
          </a:p>
          <a:p>
            <a:pPr>
              <a:buNone/>
            </a:pPr>
            <a:r>
              <a:rPr lang="en-US" sz="1600" dirty="0" err="1" smtClean="0">
                <a:latin typeface="Andale Mono"/>
                <a:cs typeface="Andale Mono"/>
              </a:rPr>
              <a:t>mysql</a:t>
            </a:r>
            <a:r>
              <a:rPr lang="en-US" sz="1600" dirty="0" smtClean="0">
                <a:latin typeface="Andale Mono"/>
                <a:cs typeface="Andale Mono"/>
              </a:rPr>
              <a:t>&gt; SHOW GLOBAL VARIABLES LIKE '</a:t>
            </a:r>
            <a:r>
              <a:rPr lang="en-US" sz="1600" dirty="0" err="1" smtClean="0">
                <a:latin typeface="Andale Mono"/>
                <a:cs typeface="Andale Mono"/>
              </a:rPr>
              <a:t>old_passwords</a:t>
            </a:r>
            <a:r>
              <a:rPr lang="en-US" sz="1600" dirty="0" smtClean="0">
                <a:latin typeface="Andale Mono"/>
                <a:cs typeface="Andale Mono"/>
              </a:rPr>
              <a:t>'; </a:t>
            </a:r>
          </a:p>
          <a:p>
            <a:pPr>
              <a:buNone/>
            </a:pPr>
            <a:r>
              <a:rPr lang="en-US" sz="1600" dirty="0" smtClean="0">
                <a:latin typeface="Andale Mono"/>
                <a:cs typeface="Andale Mono"/>
              </a:rPr>
              <a:t>+---------------+-------+ </a:t>
            </a:r>
          </a:p>
          <a:p>
            <a:pPr>
              <a:buNone/>
            </a:pPr>
            <a:r>
              <a:rPr lang="en-US" sz="1600" dirty="0" smtClean="0">
                <a:latin typeface="Andale Mono"/>
                <a:cs typeface="Andale Mono"/>
              </a:rPr>
              <a:t>| </a:t>
            </a:r>
            <a:r>
              <a:rPr lang="en-US" sz="1600" dirty="0" err="1" smtClean="0">
                <a:latin typeface="Andale Mono"/>
                <a:cs typeface="Andale Mono"/>
              </a:rPr>
              <a:t>Variable_name</a:t>
            </a:r>
            <a:r>
              <a:rPr lang="en-US" sz="1600" dirty="0" smtClean="0">
                <a:latin typeface="Andale Mono"/>
                <a:cs typeface="Andale Mono"/>
              </a:rPr>
              <a:t> | Value | </a:t>
            </a:r>
          </a:p>
          <a:p>
            <a:pPr>
              <a:buNone/>
            </a:pPr>
            <a:r>
              <a:rPr lang="en-US" sz="1600" dirty="0" smtClean="0">
                <a:latin typeface="Andale Mono"/>
                <a:cs typeface="Andale Mono"/>
              </a:rPr>
              <a:t>+---------------+-------+ </a:t>
            </a:r>
          </a:p>
          <a:p>
            <a:pPr>
              <a:buNone/>
            </a:pPr>
            <a:r>
              <a:rPr lang="en-US" sz="1600" dirty="0" smtClean="0">
                <a:latin typeface="Andale Mono"/>
                <a:cs typeface="Andale Mono"/>
              </a:rPr>
              <a:t>| </a:t>
            </a:r>
            <a:r>
              <a:rPr lang="en-US" sz="1600" dirty="0" err="1" smtClean="0">
                <a:latin typeface="Andale Mono"/>
                <a:cs typeface="Andale Mono"/>
              </a:rPr>
              <a:t>old_passwords</a:t>
            </a:r>
            <a:r>
              <a:rPr lang="en-US" sz="1600" dirty="0" smtClean="0">
                <a:latin typeface="Andale Mono"/>
                <a:cs typeface="Andale Mono"/>
              </a:rPr>
              <a:t> | OFF   | </a:t>
            </a:r>
          </a:p>
          <a:p>
            <a:pPr>
              <a:buNone/>
            </a:pPr>
            <a:r>
              <a:rPr lang="en-US" sz="1600" dirty="0" smtClean="0">
                <a:latin typeface="Andale Mono"/>
                <a:cs typeface="Andale Mono"/>
              </a:rPr>
              <a:t>+---------------+-------+ </a:t>
            </a:r>
          </a:p>
          <a:p>
            <a:pPr>
              <a:buNone/>
            </a:pPr>
            <a:r>
              <a:rPr lang="en-US" sz="1600" dirty="0" smtClean="0">
                <a:latin typeface="Andale Mono"/>
                <a:cs typeface="Andale Mono"/>
              </a:rPr>
              <a:t>1 row in set (0.00 sec) </a:t>
            </a:r>
          </a:p>
          <a:p>
            <a:pPr>
              <a:buNone/>
            </a:pPr>
            <a:endParaRPr lang="en-US" sz="16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28</a:t>
            </a:fld>
            <a:r>
              <a:rPr lang="ru-RU" smtClean="0"/>
              <a:t>-</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Hash is NOT Secure</a:t>
            </a:r>
            <a:endParaRPr lang="en-US" dirty="0"/>
          </a:p>
        </p:txBody>
      </p:sp>
      <p:sp>
        <p:nvSpPr>
          <p:cNvPr id="3" name="Content Placeholder 2"/>
          <p:cNvSpPr>
            <a:spLocks noGrp="1"/>
          </p:cNvSpPr>
          <p:nvPr>
            <p:ph idx="1"/>
          </p:nvPr>
        </p:nvSpPr>
        <p:spPr/>
        <p:txBody>
          <a:bodyPr/>
          <a:lstStyle/>
          <a:p>
            <a:pPr>
              <a:buNone/>
            </a:pPr>
            <a:r>
              <a:rPr lang="en-US" sz="2000" dirty="0" smtClean="0">
                <a:latin typeface="Andale Mono"/>
                <a:cs typeface="Andale Mono"/>
              </a:rPr>
              <a:t>%&gt; strings </a:t>
            </a:r>
            <a:r>
              <a:rPr lang="en-US" sz="2000" dirty="0" err="1" smtClean="0">
                <a:latin typeface="Andale Mono"/>
                <a:cs typeface="Andale Mono"/>
              </a:rPr>
              <a:t>user.MYD</a:t>
            </a:r>
            <a:endParaRPr lang="en-US" sz="2000" dirty="0" smtClean="0">
              <a:latin typeface="Andale Mono"/>
              <a:cs typeface="Andale Mono"/>
            </a:endParaRPr>
          </a:p>
          <a:p>
            <a:pPr>
              <a:buNone/>
            </a:pPr>
            <a:r>
              <a:rPr lang="en-US" sz="2000" dirty="0" smtClean="0">
                <a:latin typeface="Andale Mono"/>
                <a:cs typeface="Andale Mono"/>
              </a:rPr>
              <a:t>	</a:t>
            </a:r>
            <a:r>
              <a:rPr lang="en-US" sz="2000" dirty="0" err="1" smtClean="0">
                <a:latin typeface="Andale Mono"/>
                <a:cs typeface="Andale Mono"/>
              </a:rPr>
              <a:t>localhost</a:t>
            </a:r>
            <a:endParaRPr lang="en-US" sz="2000" dirty="0" smtClean="0">
              <a:latin typeface="Andale Mono"/>
              <a:cs typeface="Andale Mono"/>
            </a:endParaRPr>
          </a:p>
          <a:p>
            <a:pPr>
              <a:buNone/>
            </a:pPr>
            <a:r>
              <a:rPr lang="en-US" sz="2000" dirty="0" smtClean="0">
                <a:latin typeface="Andale Mono"/>
                <a:cs typeface="Andale Mono"/>
              </a:rPr>
              <a:t>root*</a:t>
            </a:r>
            <a:r>
              <a:rPr lang="en-US" sz="2000" dirty="0" smtClean="0">
                <a:latin typeface="Andale Mono"/>
                <a:cs typeface="Andale Mono"/>
              </a:rPr>
              <a:t>F169C0AFEEC30BFF924130B124E6AE3E875D5F60</a:t>
            </a:r>
          </a:p>
          <a:p>
            <a:pPr>
              <a:buNone/>
            </a:pPr>
            <a:r>
              <a:rPr lang="en-US" sz="2000" dirty="0" smtClean="0">
                <a:latin typeface="Andale Mono"/>
                <a:cs typeface="Andale Mono"/>
              </a:rPr>
              <a:t>%&gt; </a:t>
            </a:r>
          </a:p>
          <a:p>
            <a:pPr>
              <a:buNone/>
            </a:pPr>
            <a:endParaRPr lang="en-US" sz="2000" dirty="0" smtClean="0">
              <a:latin typeface="Andale Mono"/>
              <a:cs typeface="Andale Mono"/>
            </a:endParaRPr>
          </a:p>
          <a:p>
            <a:pPr>
              <a:buFont typeface="Arial"/>
              <a:buChar char="•"/>
            </a:pPr>
            <a:r>
              <a:rPr lang="en-US" sz="2000" dirty="0" smtClean="0">
                <a:latin typeface="Andale Mono"/>
                <a:cs typeface="Andale Mono"/>
              </a:rPr>
              <a:t>Permissions for </a:t>
            </a:r>
            <a:r>
              <a:rPr lang="en-US" sz="2000" dirty="0" err="1" smtClean="0">
                <a:latin typeface="Andale Mono"/>
                <a:cs typeface="Andale Mono"/>
              </a:rPr>
              <a:t>datadir</a:t>
            </a:r>
            <a:r>
              <a:rPr lang="en-US" sz="2000" dirty="0" smtClean="0">
                <a:latin typeface="Andale Mono"/>
                <a:cs typeface="Andale Mono"/>
              </a:rPr>
              <a:t>, </a:t>
            </a:r>
            <a:r>
              <a:rPr lang="en-US" sz="2000" dirty="0" err="1" smtClean="0">
                <a:latin typeface="Andale Mono"/>
                <a:cs typeface="Andale Mono"/>
              </a:rPr>
              <a:t>tmpdir</a:t>
            </a:r>
            <a:r>
              <a:rPr lang="en-US" sz="2000" dirty="0" smtClean="0">
                <a:latin typeface="Andale Mono"/>
                <a:cs typeface="Andale Mono"/>
              </a:rPr>
              <a:t>, etc</a:t>
            </a:r>
          </a:p>
          <a:p>
            <a:pPr>
              <a:buNone/>
            </a:pPr>
            <a:endParaRPr lang="en-US" sz="2000" dirty="0" smtClean="0">
              <a:latin typeface="Andale Mono"/>
              <a:cs typeface="Andale Mono"/>
            </a:endParaRPr>
          </a:p>
          <a:p>
            <a:pPr>
              <a:buNone/>
            </a:pPr>
            <a:endParaRPr lang="en-US" dirty="0">
              <a:latin typeface="Andale Mono"/>
              <a:cs typeface="Andale Mono"/>
            </a:endParaRPr>
          </a:p>
        </p:txBody>
      </p:sp>
      <p:sp>
        <p:nvSpPr>
          <p:cNvPr id="4" name="Footer Placeholder 3"/>
          <p:cNvSpPr>
            <a:spLocks noGrp="1"/>
          </p:cNvSpPr>
          <p:nvPr>
            <p:ph type="ftr" sz="quarter" idx="10"/>
          </p:nvPr>
        </p:nvSpPr>
        <p:spPr/>
        <p:txBody>
          <a:bodyPr/>
          <a:lstStyle/>
          <a:p>
            <a:r>
              <a:rPr lang="ru-RU" smtClean="0"/>
              <a:t>Название презентации или конференции (заполняется в колонтитулах)</a:t>
            </a:r>
            <a:endParaRPr lang="ru-RU"/>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29</a:t>
            </a:fld>
            <a:r>
              <a:rPr lang="ru-RU" smtClean="0"/>
              <a:t>-</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DSS</a:t>
            </a:r>
            <a:endParaRPr lang="en-US" dirty="0"/>
          </a:p>
        </p:txBody>
      </p:sp>
      <p:sp>
        <p:nvSpPr>
          <p:cNvPr id="3" name="Content Placeholder 2"/>
          <p:cNvSpPr>
            <a:spLocks noGrp="1"/>
          </p:cNvSpPr>
          <p:nvPr>
            <p:ph idx="1"/>
          </p:nvPr>
        </p:nvSpPr>
        <p:spPr/>
        <p:txBody>
          <a:bodyPr/>
          <a:lstStyle/>
          <a:p>
            <a:r>
              <a:rPr lang="en-US" dirty="0" smtClean="0"/>
              <a:t>History</a:t>
            </a:r>
          </a:p>
          <a:p>
            <a:endParaRPr lang="en-US" dirty="0" smtClean="0"/>
          </a:p>
          <a:p>
            <a:r>
              <a:rPr lang="en-US" dirty="0" smtClean="0"/>
              <a:t>Goals</a:t>
            </a:r>
          </a:p>
          <a:p>
            <a:endParaRPr lang="en-US" dirty="0" smtClean="0"/>
          </a:p>
          <a:p>
            <a:r>
              <a:rPr lang="en-US" dirty="0" smtClean="0"/>
              <a:t>Common Myths</a:t>
            </a:r>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a:t>
            </a:fld>
            <a:r>
              <a:rPr lang="ru-RU" smtClean="0"/>
              <a:t>-</a:t>
            </a: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a:buNone/>
            </a:pPr>
            <a:r>
              <a:rPr lang="en-US" b="1" dirty="0" smtClean="0"/>
              <a:t>2.2.3 – Configure system security parameters to prevent misuse</a:t>
            </a:r>
            <a:endParaRPr lang="en-US" dirty="0" smtClean="0"/>
          </a:p>
          <a:p>
            <a:endParaRPr lang="en-US" dirty="0" smtClean="0"/>
          </a:p>
          <a:p>
            <a:r>
              <a:rPr lang="en-US" dirty="0" smtClean="0"/>
              <a:t>Be judicious with your </a:t>
            </a:r>
            <a:r>
              <a:rPr lang="en-US" dirty="0" err="1" smtClean="0"/>
              <a:t>GRANTs</a:t>
            </a:r>
            <a:endParaRPr lang="en-US" dirty="0" smtClean="0"/>
          </a:p>
          <a:p>
            <a:r>
              <a:rPr lang="en-US" dirty="0" smtClean="0"/>
              <a:t>Disable </a:t>
            </a:r>
            <a:r>
              <a:rPr lang="en-US" dirty="0" err="1" smtClean="0"/>
              <a:t>local_infile</a:t>
            </a:r>
            <a:endParaRPr lang="en-US" dirty="0" smtClean="0"/>
          </a:p>
          <a:p>
            <a:r>
              <a:rPr lang="en-US" dirty="0" smtClean="0"/>
              <a:t>Disable </a:t>
            </a:r>
            <a:r>
              <a:rPr lang="en-US" dirty="0" err="1" smtClean="0"/>
              <a:t>old_passwords</a:t>
            </a:r>
            <a:endParaRPr lang="en-US" dirty="0" smtClean="0"/>
          </a:p>
          <a:p>
            <a:r>
              <a:rPr lang="en-US" dirty="0" smtClean="0"/>
              <a:t>Set </a:t>
            </a:r>
            <a:r>
              <a:rPr lang="en-US" dirty="0" err="1" smtClean="0"/>
              <a:t>read_only</a:t>
            </a:r>
            <a:r>
              <a:rPr lang="en-US" dirty="0" smtClean="0"/>
              <a:t>=ON</a:t>
            </a:r>
          </a:p>
          <a:p>
            <a:r>
              <a:rPr lang="en-US" dirty="0" smtClean="0"/>
              <a:t>Enable </a:t>
            </a:r>
            <a:r>
              <a:rPr lang="en-US" dirty="0" err="1" smtClean="0"/>
              <a:t>secure_auth</a:t>
            </a:r>
            <a:endParaRPr lang="en-US" dirty="0" smtClean="0"/>
          </a:p>
          <a:p>
            <a:pPr>
              <a:buNone/>
            </a:pP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30</a:t>
            </a:fld>
            <a:r>
              <a:rPr lang="ru-RU" smtClean="0"/>
              <a:t>-</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pPr lvl="0" algn="ctr">
              <a:buNone/>
              <a:defRPr/>
            </a:pPr>
            <a:r>
              <a:rPr lang="en-US" sz="4000" b="1" dirty="0" smtClean="0"/>
              <a:t>Protect Stored Cardholder Data</a:t>
            </a:r>
            <a:endParaRPr lang="en-US" sz="4000" dirty="0" smtClean="0"/>
          </a:p>
          <a:p>
            <a:pPr lvl="0">
              <a:buNone/>
              <a:defRPr/>
            </a:pPr>
            <a:endParaRPr lang="en-US" dirty="0" smtClean="0"/>
          </a:p>
          <a:p>
            <a:pPr lvl="0">
              <a:buNone/>
              <a:defRPr/>
            </a:pPr>
            <a:r>
              <a:rPr lang="en-US" dirty="0" smtClean="0"/>
              <a:t>“Protection methods such as encryption, truncation, masking, and hashing are critical components of cardholder data protection. If an intruder circumvents other network security controls and gains access to encrypted data, without the proper cryptographic keys, the data is unreadable and unusable to that person…”</a:t>
            </a:r>
          </a:p>
          <a:p>
            <a:pPr>
              <a:buNone/>
            </a:pP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31</a:t>
            </a:fld>
            <a:r>
              <a:rPr lang="ru-RU" smtClean="0"/>
              <a:t>-</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Data</a:t>
            </a: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32</a:t>
            </a:fld>
            <a:r>
              <a:rPr lang="ru-RU" smtClean="0"/>
              <a:t>-</a:t>
            </a:r>
            <a:endParaRPr lang="ru-RU"/>
          </a:p>
        </p:txBody>
      </p:sp>
      <p:pic>
        <p:nvPicPr>
          <p:cNvPr id="6" name="table"/>
          <p:cNvPicPr>
            <a:picLocks noChangeAspect="1"/>
          </p:cNvPicPr>
          <p:nvPr/>
        </p:nvPicPr>
        <p:blipFill>
          <a:blip r:embed="rId3"/>
          <a:stretch>
            <a:fillRect/>
          </a:stretch>
        </p:blipFill>
        <p:spPr>
          <a:xfrm>
            <a:off x="838200" y="1676400"/>
            <a:ext cx="7480042" cy="303895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713788" cy="850900"/>
          </a:xfrm>
        </p:spPr>
        <p:txBody>
          <a:bodyPr/>
          <a:lstStyle/>
          <a:p>
            <a:r>
              <a:rPr lang="en-US" dirty="0" smtClean="0"/>
              <a:t>Requirement 3</a:t>
            </a:r>
            <a:br>
              <a:rPr lang="en-US" dirty="0" smtClean="0"/>
            </a:br>
            <a:r>
              <a:rPr lang="en-US" sz="2400" dirty="0" err="1" smtClean="0"/>
              <a:t>MySQL</a:t>
            </a:r>
            <a:r>
              <a:rPr lang="en-US" sz="2400" dirty="0" smtClean="0"/>
              <a:t> Encryption Functions</a:t>
            </a:r>
            <a:endParaRPr lang="en-US" sz="24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33</a:t>
            </a:fld>
            <a:r>
              <a:rPr lang="ru-RU" smtClean="0"/>
              <a:t>-</a:t>
            </a:r>
            <a:endParaRPr lang="ru-RU"/>
          </a:p>
        </p:txBody>
      </p:sp>
      <p:pic>
        <p:nvPicPr>
          <p:cNvPr id="6" name="table"/>
          <p:cNvPicPr>
            <a:picLocks noChangeAspect="1"/>
          </p:cNvPicPr>
          <p:nvPr/>
        </p:nvPicPr>
        <p:blipFill>
          <a:blip r:embed="rId2"/>
          <a:stretch>
            <a:fillRect/>
          </a:stretch>
        </p:blipFill>
        <p:spPr>
          <a:xfrm>
            <a:off x="1752600" y="1371600"/>
            <a:ext cx="6169358" cy="1926400"/>
          </a:xfrm>
          <a:prstGeom prst="rect">
            <a:avLst/>
          </a:prstGeom>
        </p:spPr>
      </p:pic>
      <p:pic>
        <p:nvPicPr>
          <p:cNvPr id="7" name="table"/>
          <p:cNvPicPr>
            <a:picLocks noChangeAspect="1"/>
          </p:cNvPicPr>
          <p:nvPr/>
        </p:nvPicPr>
        <p:blipFill>
          <a:blip r:embed="rId3"/>
          <a:stretch>
            <a:fillRect/>
          </a:stretch>
        </p:blipFill>
        <p:spPr>
          <a:xfrm>
            <a:off x="1752600" y="3505200"/>
            <a:ext cx="6169358" cy="229826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Example</a:t>
            </a:r>
            <a:endParaRPr lang="en-US" dirty="0"/>
          </a:p>
        </p:txBody>
      </p:sp>
      <p:sp>
        <p:nvSpPr>
          <p:cNvPr id="3" name="Content Placeholder 2"/>
          <p:cNvSpPr>
            <a:spLocks noGrp="1"/>
          </p:cNvSpPr>
          <p:nvPr>
            <p:ph idx="1"/>
          </p:nvPr>
        </p:nvSpPr>
        <p:spPr/>
        <p:txBody>
          <a:bodyPr/>
          <a:lstStyle/>
          <a:p>
            <a:pPr>
              <a:buNone/>
            </a:pPr>
            <a:r>
              <a:rPr lang="en-US" sz="2000" dirty="0" err="1" smtClean="0">
                <a:latin typeface="Andale Mono"/>
                <a:cs typeface="Andale Mono"/>
              </a:rPr>
              <a:t>mysql</a:t>
            </a:r>
            <a:r>
              <a:rPr lang="en-US" sz="2000" dirty="0" smtClean="0">
                <a:latin typeface="Andale Mono"/>
                <a:cs typeface="Andale Mono"/>
              </a:rPr>
              <a:t>&gt; CREATE TABLE `</a:t>
            </a:r>
            <a:r>
              <a:rPr lang="en-US" sz="2000" dirty="0" err="1" smtClean="0">
                <a:latin typeface="Andale Mono"/>
                <a:cs typeface="Andale Mono"/>
              </a:rPr>
              <a:t>cc_info</a:t>
            </a:r>
            <a:r>
              <a:rPr lang="en-US" sz="2000" dirty="0" smtClean="0">
                <a:latin typeface="Andale Mono"/>
                <a:cs typeface="Andale Mono"/>
              </a:rPr>
              <a:t>` ( </a:t>
            </a:r>
          </a:p>
          <a:p>
            <a:pPr>
              <a:buNone/>
            </a:pPr>
            <a:r>
              <a:rPr lang="en-US" sz="2000" dirty="0" smtClean="0">
                <a:latin typeface="Andale Mono"/>
                <a:cs typeface="Andale Mono"/>
              </a:rPr>
              <a:t>    -&gt; `id` </a:t>
            </a:r>
            <a:r>
              <a:rPr lang="en-US" sz="2000" dirty="0" err="1" smtClean="0">
                <a:latin typeface="Andale Mono"/>
                <a:cs typeface="Andale Mono"/>
              </a:rPr>
              <a:t>int</a:t>
            </a:r>
            <a:r>
              <a:rPr lang="en-US" sz="2000" dirty="0" smtClean="0">
                <a:latin typeface="Andale Mono"/>
                <a:cs typeface="Andale Mono"/>
              </a:rPr>
              <a:t> unsigned NOT NULL </a:t>
            </a:r>
            <a:r>
              <a:rPr lang="en-US" sz="2000" dirty="0" err="1" smtClean="0">
                <a:latin typeface="Andale Mono"/>
                <a:cs typeface="Andale Mono"/>
              </a:rPr>
              <a:t>auto_increment</a:t>
            </a:r>
            <a:r>
              <a:rPr lang="en-US" sz="2000" dirty="0" smtClean="0">
                <a:latin typeface="Andale Mono"/>
                <a:cs typeface="Andale Mono"/>
              </a:rPr>
              <a:t>, </a:t>
            </a:r>
          </a:p>
          <a:p>
            <a:pPr>
              <a:buNone/>
            </a:pPr>
            <a:r>
              <a:rPr lang="en-US" sz="2000" dirty="0" smtClean="0">
                <a:latin typeface="Andale Mono"/>
                <a:cs typeface="Andale Mono"/>
              </a:rPr>
              <a:t>    -&gt; `</a:t>
            </a:r>
            <a:r>
              <a:rPr lang="en-US" sz="2000" dirty="0" err="1" smtClean="0">
                <a:latin typeface="Andale Mono"/>
                <a:cs typeface="Andale Mono"/>
              </a:rPr>
              <a:t>cc_num</a:t>
            </a:r>
            <a:r>
              <a:rPr lang="en-US" sz="2000" dirty="0" smtClean="0">
                <a:latin typeface="Andale Mono"/>
                <a:cs typeface="Andale Mono"/>
              </a:rPr>
              <a:t>`</a:t>
            </a:r>
            <a:r>
              <a:rPr lang="en-US" sz="2000" dirty="0" smtClean="0">
                <a:latin typeface="Andale Mono"/>
                <a:cs typeface="Andale Mono"/>
              </a:rPr>
              <a:t> varbinary</a:t>
            </a:r>
            <a:r>
              <a:rPr lang="en-US" sz="2000" dirty="0" smtClean="0">
                <a:latin typeface="Andale Mono"/>
                <a:cs typeface="Andale Mono"/>
              </a:rPr>
              <a:t>(32) NOT NULL, </a:t>
            </a:r>
          </a:p>
          <a:p>
            <a:pPr>
              <a:buNone/>
            </a:pPr>
            <a:r>
              <a:rPr lang="en-US" sz="2000" dirty="0" smtClean="0">
                <a:latin typeface="Andale Mono"/>
                <a:cs typeface="Andale Mono"/>
              </a:rPr>
              <a:t>    -&gt; `</a:t>
            </a:r>
            <a:r>
              <a:rPr lang="en-US" sz="2000" dirty="0" err="1" smtClean="0">
                <a:latin typeface="Andale Mono"/>
                <a:cs typeface="Andale Mono"/>
              </a:rPr>
              <a:t>service_code</a:t>
            </a:r>
            <a:r>
              <a:rPr lang="en-US" sz="2000" dirty="0" smtClean="0">
                <a:latin typeface="Andale Mono"/>
                <a:cs typeface="Andale Mono"/>
              </a:rPr>
              <a:t>` varbinary(32) NOT NULL, </a:t>
            </a:r>
          </a:p>
          <a:p>
            <a:pPr>
              <a:buNone/>
            </a:pPr>
            <a:r>
              <a:rPr lang="en-US" sz="2000" dirty="0" smtClean="0">
                <a:latin typeface="Andale Mono"/>
                <a:cs typeface="Andale Mono"/>
              </a:rPr>
              <a:t>    -&gt; `</a:t>
            </a:r>
            <a:r>
              <a:rPr lang="en-US" sz="2000" dirty="0" err="1" smtClean="0">
                <a:latin typeface="Andale Mono"/>
                <a:cs typeface="Andale Mono"/>
              </a:rPr>
              <a:t>name_on_card</a:t>
            </a:r>
            <a:r>
              <a:rPr lang="en-US" sz="2000" dirty="0" smtClean="0">
                <a:latin typeface="Andale Mono"/>
                <a:cs typeface="Andale Mono"/>
              </a:rPr>
              <a:t>` varbinary(48) NOT NULL, </a:t>
            </a:r>
          </a:p>
          <a:p>
            <a:pPr>
              <a:buNone/>
            </a:pPr>
            <a:r>
              <a:rPr lang="en-US" sz="2000" dirty="0" smtClean="0">
                <a:latin typeface="Andale Mono"/>
                <a:cs typeface="Andale Mono"/>
              </a:rPr>
              <a:t>    -&gt; PRIMARY KEY (`id`)) </a:t>
            </a:r>
          </a:p>
          <a:p>
            <a:pPr>
              <a:buNone/>
            </a:pPr>
            <a:r>
              <a:rPr lang="en-US" sz="2000" dirty="0" smtClean="0">
                <a:latin typeface="Andale Mono"/>
                <a:cs typeface="Andale Mono"/>
              </a:rPr>
              <a:t>    -&gt; ENGINE=</a:t>
            </a:r>
            <a:r>
              <a:rPr lang="en-US" sz="2000" dirty="0" err="1" smtClean="0">
                <a:latin typeface="Andale Mono"/>
                <a:cs typeface="Andale Mono"/>
              </a:rPr>
              <a:t>InnoDB</a:t>
            </a:r>
            <a:r>
              <a:rPr lang="en-US" sz="2000" dirty="0" smtClean="0">
                <a:latin typeface="Andale Mono"/>
                <a:cs typeface="Andale Mono"/>
              </a:rPr>
              <a:t>; </a:t>
            </a:r>
          </a:p>
          <a:p>
            <a:pPr>
              <a:buNone/>
            </a:pPr>
            <a:r>
              <a:rPr lang="en-US" sz="2000" dirty="0" smtClean="0">
                <a:latin typeface="Andale Mono"/>
                <a:cs typeface="Andale Mono"/>
              </a:rPr>
              <a:t>Query OK, 0 rows affected (0.01 sec) </a:t>
            </a:r>
          </a:p>
          <a:p>
            <a:pPr>
              <a:buNone/>
            </a:pPr>
            <a:endParaRPr lang="en-US" sz="2000" dirty="0" smtClean="0">
              <a:latin typeface="Andale Mono"/>
              <a:cs typeface="Andale Mono"/>
            </a:endParaRPr>
          </a:p>
          <a:p>
            <a:pPr>
              <a:buNone/>
            </a:pPr>
            <a:endParaRPr lang="en-US" sz="2000" dirty="0" smtClean="0">
              <a:cs typeface="Andale Mono"/>
            </a:endParaRPr>
          </a:p>
          <a:p>
            <a:pPr algn="ctr">
              <a:buNone/>
            </a:pPr>
            <a:r>
              <a:rPr lang="en-US" sz="2000" dirty="0" smtClean="0">
                <a:cs typeface="Andale Mono"/>
              </a:rPr>
              <a:t>(</a:t>
            </a:r>
            <a:r>
              <a:rPr lang="en-US" sz="2000" dirty="0" smtClean="0"/>
              <a:t>16*(CEILING(string_length/16)+1))</a:t>
            </a:r>
            <a:endParaRPr lang="en-US" sz="2000" dirty="0" smtClean="0">
              <a:cs typeface="Andale Mono"/>
            </a:endParaRP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34</a:t>
            </a:fld>
            <a:r>
              <a:rPr lang="ru-RU" smtClean="0"/>
              <a:t>-</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Example</a:t>
            </a:r>
            <a:endParaRPr lang="en-US" dirty="0"/>
          </a:p>
        </p:txBody>
      </p:sp>
      <p:sp>
        <p:nvSpPr>
          <p:cNvPr id="3" name="Content Placeholder 2"/>
          <p:cNvSpPr>
            <a:spLocks noGrp="1"/>
          </p:cNvSpPr>
          <p:nvPr>
            <p:ph idx="1"/>
          </p:nvPr>
        </p:nvSpPr>
        <p:spPr/>
        <p:txBody>
          <a:bodyPr/>
          <a:lstStyle/>
          <a:p>
            <a:pPr>
              <a:buNone/>
            </a:pPr>
            <a:r>
              <a:rPr lang="en-US" sz="2000" dirty="0" err="1" smtClean="0">
                <a:latin typeface="Andale Mono"/>
                <a:cs typeface="Andale Mono"/>
              </a:rPr>
              <a:t>mysql</a:t>
            </a:r>
            <a:r>
              <a:rPr lang="en-US" sz="2000" dirty="0" smtClean="0">
                <a:latin typeface="Andale Mono"/>
                <a:cs typeface="Andale Mono"/>
              </a:rPr>
              <a:t>&gt; INSERT INTO `</a:t>
            </a:r>
            <a:r>
              <a:rPr lang="en-US" sz="2000" dirty="0" err="1" smtClean="0">
                <a:latin typeface="Andale Mono"/>
                <a:cs typeface="Andale Mono"/>
              </a:rPr>
              <a:t>cc_info</a:t>
            </a:r>
            <a:r>
              <a:rPr lang="en-US" sz="2000" dirty="0" smtClean="0">
                <a:latin typeface="Andale Mono"/>
                <a:cs typeface="Andale Mono"/>
              </a:rPr>
              <a:t>` </a:t>
            </a:r>
          </a:p>
          <a:p>
            <a:pPr>
              <a:buNone/>
            </a:pPr>
            <a:r>
              <a:rPr lang="en-US" sz="2000" dirty="0" smtClean="0">
                <a:latin typeface="Andale Mono"/>
                <a:cs typeface="Andale Mono"/>
              </a:rPr>
              <a:t>    -&gt; (`</a:t>
            </a:r>
            <a:r>
              <a:rPr lang="en-US" sz="2000" dirty="0" err="1" smtClean="0">
                <a:latin typeface="Andale Mono"/>
                <a:cs typeface="Andale Mono"/>
              </a:rPr>
              <a:t>cc_num</a:t>
            </a:r>
            <a:r>
              <a:rPr lang="en-US" sz="2000" dirty="0" smtClean="0">
                <a:latin typeface="Andale Mono"/>
                <a:cs typeface="Andale Mono"/>
              </a:rPr>
              <a:t>`, `</a:t>
            </a:r>
            <a:r>
              <a:rPr lang="en-US" sz="2000" dirty="0" err="1" smtClean="0">
                <a:latin typeface="Andale Mono"/>
                <a:cs typeface="Andale Mono"/>
              </a:rPr>
              <a:t>service_code</a:t>
            </a:r>
            <a:r>
              <a:rPr lang="en-US" sz="2000" dirty="0" smtClean="0">
                <a:latin typeface="Andale Mono"/>
                <a:cs typeface="Andale Mono"/>
              </a:rPr>
              <a:t>`, `</a:t>
            </a:r>
            <a:r>
              <a:rPr lang="en-US" sz="2000" dirty="0" err="1" smtClean="0">
                <a:latin typeface="Andale Mono"/>
                <a:cs typeface="Andale Mono"/>
              </a:rPr>
              <a:t>name_on_card</a:t>
            </a:r>
            <a:r>
              <a:rPr lang="en-US" sz="2000" dirty="0" smtClean="0">
                <a:latin typeface="Andale Mono"/>
                <a:cs typeface="Andale Mono"/>
              </a:rPr>
              <a:t>`)</a:t>
            </a:r>
          </a:p>
          <a:p>
            <a:pPr>
              <a:buNone/>
            </a:pPr>
            <a:r>
              <a:rPr lang="en-US" sz="2000" dirty="0" smtClean="0">
                <a:latin typeface="Andale Mono"/>
                <a:cs typeface="Andale Mono"/>
              </a:rPr>
              <a:t>    -&gt; VALUES ( </a:t>
            </a:r>
          </a:p>
          <a:p>
            <a:pPr>
              <a:buNone/>
            </a:pPr>
            <a:r>
              <a:rPr lang="en-US" sz="2000" dirty="0" smtClean="0">
                <a:latin typeface="Andale Mono"/>
                <a:cs typeface="Andale Mono"/>
              </a:rPr>
              <a:t>    -&gt; AES_ENCRYPT('1234123412341234’,'secret_key'), </a:t>
            </a:r>
          </a:p>
          <a:p>
            <a:pPr>
              <a:buNone/>
            </a:pPr>
            <a:r>
              <a:rPr lang="en-US" sz="2000" dirty="0" smtClean="0">
                <a:latin typeface="Andale Mono"/>
                <a:cs typeface="Andale Mono"/>
              </a:rPr>
              <a:t>    -&gt; AES_ENCRYPT('1234', '</a:t>
            </a:r>
            <a:r>
              <a:rPr lang="en-US" sz="2000" dirty="0" err="1" smtClean="0">
                <a:latin typeface="Andale Mono"/>
                <a:cs typeface="Andale Mono"/>
              </a:rPr>
              <a:t>secret_key</a:t>
            </a:r>
            <a:r>
              <a:rPr lang="en-US" sz="2000" dirty="0" smtClean="0">
                <a:latin typeface="Andale Mono"/>
                <a:cs typeface="Andale Mono"/>
              </a:rPr>
              <a:t>'), </a:t>
            </a:r>
          </a:p>
          <a:p>
            <a:pPr>
              <a:buNone/>
            </a:pPr>
            <a:r>
              <a:rPr lang="en-US" sz="2000" dirty="0" smtClean="0">
                <a:latin typeface="Andale Mono"/>
                <a:cs typeface="Andale Mono"/>
              </a:rPr>
              <a:t>    -&gt; </a:t>
            </a:r>
            <a:r>
              <a:rPr lang="en-US" sz="2000" dirty="0" err="1" smtClean="0">
                <a:latin typeface="Andale Mono"/>
                <a:cs typeface="Andale Mono"/>
              </a:rPr>
              <a:t>AES_ENCRYPT('John</a:t>
            </a:r>
            <a:r>
              <a:rPr lang="en-US" sz="2000" dirty="0" smtClean="0">
                <a:latin typeface="Andale Mono"/>
                <a:cs typeface="Andale Mono"/>
              </a:rPr>
              <a:t> Doe', '</a:t>
            </a:r>
            <a:r>
              <a:rPr lang="en-US" sz="2000" dirty="0" err="1" smtClean="0">
                <a:latin typeface="Andale Mono"/>
                <a:cs typeface="Andale Mono"/>
              </a:rPr>
              <a:t>secret_key</a:t>
            </a:r>
            <a:r>
              <a:rPr lang="en-US" sz="2000" dirty="0" smtClean="0">
                <a:latin typeface="Andale Mono"/>
                <a:cs typeface="Andale Mono"/>
              </a:rPr>
              <a:t>')); </a:t>
            </a:r>
          </a:p>
          <a:p>
            <a:pPr>
              <a:buNone/>
            </a:pPr>
            <a:r>
              <a:rPr lang="en-US" sz="2000" dirty="0" smtClean="0">
                <a:latin typeface="Andale Mono"/>
                <a:cs typeface="Andale Mono"/>
              </a:rPr>
              <a:t>Query OK, 1 row affected (0.35 sec)</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35</a:t>
            </a:fld>
            <a:r>
              <a:rPr lang="ru-RU" smtClean="0"/>
              <a:t>-</a:t>
            </a: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Example</a:t>
            </a:r>
            <a:endParaRPr lang="en-US" dirty="0"/>
          </a:p>
        </p:txBody>
      </p:sp>
      <p:sp>
        <p:nvSpPr>
          <p:cNvPr id="3" name="Content Placeholder 2"/>
          <p:cNvSpPr>
            <a:spLocks noGrp="1"/>
          </p:cNvSpPr>
          <p:nvPr>
            <p:ph idx="1"/>
          </p:nvPr>
        </p:nvSpPr>
        <p:spPr/>
        <p:txBody>
          <a:bodyPr/>
          <a:lstStyle/>
          <a:p>
            <a:pPr>
              <a:buNone/>
            </a:pPr>
            <a:r>
              <a:rPr lang="en-US" sz="2000" dirty="0" err="1" smtClean="0">
                <a:latin typeface="Andale Mono"/>
                <a:cs typeface="Andale Mono"/>
              </a:rPr>
              <a:t>mysql</a:t>
            </a:r>
            <a:r>
              <a:rPr lang="en-US" sz="2000" dirty="0" smtClean="0">
                <a:latin typeface="Andale Mono"/>
                <a:cs typeface="Andale Mono"/>
              </a:rPr>
              <a:t>&gt; SELECT id, </a:t>
            </a:r>
            <a:r>
              <a:rPr lang="en-US" sz="2000" dirty="0" err="1" smtClean="0">
                <a:latin typeface="Andale Mono"/>
                <a:cs typeface="Andale Mono"/>
              </a:rPr>
              <a:t>cc_num</a:t>
            </a:r>
            <a:r>
              <a:rPr lang="en-US" sz="2000" dirty="0" smtClean="0">
                <a:latin typeface="Andale Mono"/>
                <a:cs typeface="Andale Mono"/>
              </a:rPr>
              <a:t>, </a:t>
            </a:r>
            <a:r>
              <a:rPr lang="en-US" sz="2000" dirty="0" err="1" smtClean="0">
                <a:latin typeface="Andale Mono"/>
                <a:cs typeface="Andale Mono"/>
              </a:rPr>
              <a:t>service_code</a:t>
            </a:r>
            <a:r>
              <a:rPr lang="en-US" sz="2000" dirty="0" smtClean="0">
                <a:latin typeface="Andale Mono"/>
                <a:cs typeface="Andale Mono"/>
              </a:rPr>
              <a:t>, </a:t>
            </a:r>
            <a:r>
              <a:rPr lang="en-US" sz="2000" dirty="0" err="1" smtClean="0">
                <a:latin typeface="Andale Mono"/>
                <a:cs typeface="Andale Mono"/>
              </a:rPr>
              <a:t>name_on_card</a:t>
            </a:r>
            <a:endParaRPr lang="en-US" sz="2000" dirty="0" smtClean="0">
              <a:latin typeface="Andale Mono"/>
              <a:cs typeface="Andale Mono"/>
            </a:endParaRPr>
          </a:p>
          <a:p>
            <a:pPr>
              <a:buNone/>
            </a:pPr>
            <a:r>
              <a:rPr lang="en-US" sz="2000" dirty="0" smtClean="0">
                <a:latin typeface="Andale Mono"/>
                <a:cs typeface="Andale Mono"/>
              </a:rPr>
              <a:t>    -&gt; FROM </a:t>
            </a:r>
            <a:r>
              <a:rPr lang="en-US" sz="2000" dirty="0" err="1" smtClean="0">
                <a:latin typeface="Andale Mono"/>
                <a:cs typeface="Andale Mono"/>
              </a:rPr>
              <a:t>cc_info</a:t>
            </a:r>
            <a:r>
              <a:rPr lang="en-US" sz="2000" dirty="0" smtClean="0">
                <a:latin typeface="Andale Mono"/>
                <a:cs typeface="Andale Mono"/>
              </a:rPr>
              <a:t>\G </a:t>
            </a:r>
          </a:p>
          <a:p>
            <a:pPr>
              <a:buNone/>
            </a:pPr>
            <a:r>
              <a:rPr lang="en-US" sz="2000" dirty="0" smtClean="0">
                <a:latin typeface="Andale Mono"/>
                <a:cs typeface="Andale Mono"/>
              </a:rPr>
              <a:t>***************** 1. row **************************</a:t>
            </a:r>
          </a:p>
          <a:p>
            <a:pPr>
              <a:buNone/>
            </a:pPr>
            <a:r>
              <a:rPr lang="en-US" sz="2000" dirty="0" smtClean="0">
                <a:latin typeface="Andale Mono"/>
                <a:cs typeface="Andale Mono"/>
              </a:rPr>
              <a:t>          id: 1</a:t>
            </a:r>
          </a:p>
          <a:p>
            <a:pPr>
              <a:buNone/>
            </a:pPr>
            <a:r>
              <a:rPr lang="en-US" sz="2000" dirty="0" smtClean="0">
                <a:latin typeface="Andale Mono"/>
                <a:cs typeface="Andale Mono"/>
              </a:rPr>
              <a:t>      </a:t>
            </a:r>
            <a:r>
              <a:rPr lang="en-US" sz="2000" dirty="0" err="1" smtClean="0">
                <a:latin typeface="Andale Mono"/>
                <a:cs typeface="Andale Mono"/>
              </a:rPr>
              <a:t>cc_num</a:t>
            </a:r>
            <a:r>
              <a:rPr lang="en-US" sz="2000" dirty="0" smtClean="0">
                <a:latin typeface="Andale Mono"/>
                <a:cs typeface="Andale Mono"/>
              </a:rPr>
              <a:t>: ??</a:t>
            </a:r>
          </a:p>
          <a:p>
            <a:pPr>
              <a:buNone/>
            </a:pPr>
            <a:r>
              <a:rPr lang="en-US" sz="2000" dirty="0" smtClean="0">
                <a:latin typeface="Andale Mono"/>
                <a:cs typeface="Andale Mono"/>
              </a:rPr>
              <a:t>                ? q$?!~c?3Pg?"xu&amp;3?:?,am?</a:t>
            </a:r>
          </a:p>
          <a:p>
            <a:pPr>
              <a:buNone/>
            </a:pPr>
            <a:r>
              <a:rPr lang="en-US" sz="2000" dirty="0" err="1" smtClean="0">
                <a:latin typeface="Andale Mono"/>
                <a:cs typeface="Andale Mono"/>
              </a:rPr>
              <a:t>service_code</a:t>
            </a:r>
            <a:r>
              <a:rPr lang="en-US" sz="2000" dirty="0" smtClean="0">
                <a:latin typeface="Andale Mono"/>
                <a:cs typeface="Andale Mono"/>
              </a:rPr>
              <a:t>: </a:t>
            </a:r>
            <a:r>
              <a:rPr lang="en-US" sz="2000" dirty="0" err="1" smtClean="0">
                <a:latin typeface="Andale Mono"/>
                <a:cs typeface="Andale Mono"/>
              </a:rPr>
              <a:t>y.??A</a:t>
            </a:r>
            <a:r>
              <a:rPr lang="en-US" sz="2000" dirty="0" smtClean="0">
                <a:latin typeface="Andale Mono"/>
                <a:cs typeface="Andale Mono"/>
              </a:rPr>
              <a:t>??</a:t>
            </a:r>
          </a:p>
          <a:p>
            <a:pPr>
              <a:buNone/>
            </a:pPr>
            <a:r>
              <a:rPr lang="en-US" sz="2000" dirty="0" smtClean="0">
                <a:latin typeface="Andale Mono"/>
                <a:cs typeface="Andale Mono"/>
              </a:rPr>
              <a:t>?? ?a??</a:t>
            </a:r>
          </a:p>
          <a:p>
            <a:pPr>
              <a:buNone/>
            </a:pPr>
            <a:r>
              <a:rPr lang="en-US" sz="2000" dirty="0" err="1" smtClean="0">
                <a:latin typeface="Andale Mono"/>
                <a:cs typeface="Andale Mono"/>
              </a:rPr>
              <a:t>name_on_card</a:t>
            </a:r>
            <a:r>
              <a:rPr lang="en-US" sz="2000" dirty="0" smtClean="0">
                <a:latin typeface="Andale Mono"/>
                <a:cs typeface="Andale Mono"/>
              </a:rPr>
              <a:t>: ?93s?!? X?8?|nZ </a:t>
            </a:r>
          </a:p>
          <a:p>
            <a:pPr>
              <a:buNone/>
            </a:pPr>
            <a:r>
              <a:rPr lang="en-US" sz="2000" dirty="0" smtClean="0">
                <a:latin typeface="Andale Mono"/>
                <a:cs typeface="Andale Mono"/>
              </a:rPr>
              <a:t>1 row in set (0.00 sec) </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36</a:t>
            </a:fld>
            <a:r>
              <a:rPr lang="ru-RU" smtClean="0"/>
              <a:t>-</a:t>
            </a: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Example</a:t>
            </a:r>
            <a:endParaRPr lang="en-US" dirty="0"/>
          </a:p>
        </p:txBody>
      </p:sp>
      <p:sp>
        <p:nvSpPr>
          <p:cNvPr id="3" name="Content Placeholder 2"/>
          <p:cNvSpPr>
            <a:spLocks noGrp="1"/>
          </p:cNvSpPr>
          <p:nvPr>
            <p:ph idx="1"/>
          </p:nvPr>
        </p:nvSpPr>
        <p:spPr/>
        <p:txBody>
          <a:bodyPr/>
          <a:lstStyle/>
          <a:p>
            <a:pPr>
              <a:buNone/>
            </a:pPr>
            <a:r>
              <a:rPr lang="en-US" sz="2000" dirty="0" err="1" smtClean="0">
                <a:latin typeface="Andale Mono"/>
                <a:cs typeface="Andale Mono"/>
              </a:rPr>
              <a:t>mysql</a:t>
            </a:r>
            <a:r>
              <a:rPr lang="en-US" sz="2000" dirty="0" smtClean="0">
                <a:latin typeface="Andale Mono"/>
                <a:cs typeface="Andale Mono"/>
              </a:rPr>
              <a:t>&gt; SELECT id, </a:t>
            </a:r>
          </a:p>
          <a:p>
            <a:pPr>
              <a:buNone/>
            </a:pPr>
            <a:r>
              <a:rPr lang="en-US" sz="2000" dirty="0" smtClean="0">
                <a:latin typeface="Andale Mono"/>
                <a:cs typeface="Andale Mono"/>
              </a:rPr>
              <a:t>    -&gt; </a:t>
            </a:r>
            <a:r>
              <a:rPr lang="en-US" sz="2000" dirty="0" err="1" smtClean="0">
                <a:latin typeface="Andale Mono"/>
                <a:cs typeface="Andale Mono"/>
              </a:rPr>
              <a:t>AES_DECRYPT(`cc_num`,'secret_key</a:t>
            </a:r>
            <a:r>
              <a:rPr lang="en-US" sz="2000" dirty="0" smtClean="0">
                <a:latin typeface="Andale Mono"/>
                <a:cs typeface="Andale Mono"/>
              </a:rPr>
              <a:t>’)</a:t>
            </a:r>
          </a:p>
          <a:p>
            <a:pPr>
              <a:buNone/>
            </a:pPr>
            <a:r>
              <a:rPr lang="en-US" sz="2000" dirty="0" smtClean="0">
                <a:latin typeface="Andale Mono"/>
                <a:cs typeface="Andale Mono"/>
              </a:rPr>
              <a:t>    -&gt;     AS `</a:t>
            </a:r>
            <a:r>
              <a:rPr lang="en-US" sz="2000" dirty="0" err="1" smtClean="0">
                <a:latin typeface="Andale Mono"/>
                <a:cs typeface="Andale Mono"/>
              </a:rPr>
              <a:t>cc_num</a:t>
            </a:r>
            <a:r>
              <a:rPr lang="en-US" sz="2000" dirty="0" smtClean="0">
                <a:latin typeface="Andale Mono"/>
                <a:cs typeface="Andale Mono"/>
              </a:rPr>
              <a:t>`, </a:t>
            </a:r>
          </a:p>
          <a:p>
            <a:pPr>
              <a:buNone/>
            </a:pPr>
            <a:r>
              <a:rPr lang="en-US" sz="2000" dirty="0" smtClean="0">
                <a:latin typeface="Andale Mono"/>
                <a:cs typeface="Andale Mono"/>
              </a:rPr>
              <a:t>    -&gt; </a:t>
            </a:r>
            <a:r>
              <a:rPr lang="en-US" sz="2000" dirty="0" err="1" smtClean="0">
                <a:latin typeface="Andale Mono"/>
                <a:cs typeface="Andale Mono"/>
              </a:rPr>
              <a:t>AES_DECRYPT(`service_code</a:t>
            </a:r>
            <a:r>
              <a:rPr lang="en-US" sz="2000" dirty="0" smtClean="0">
                <a:latin typeface="Andale Mono"/>
                <a:cs typeface="Andale Mono"/>
              </a:rPr>
              <a:t>`, '</a:t>
            </a:r>
            <a:r>
              <a:rPr lang="en-US" sz="2000" dirty="0" err="1" smtClean="0">
                <a:latin typeface="Andale Mono"/>
                <a:cs typeface="Andale Mono"/>
              </a:rPr>
              <a:t>secret_key</a:t>
            </a:r>
            <a:r>
              <a:rPr lang="en-US" sz="2000" dirty="0" smtClean="0">
                <a:latin typeface="Andale Mono"/>
                <a:cs typeface="Andale Mono"/>
              </a:rPr>
              <a:t>') </a:t>
            </a:r>
          </a:p>
          <a:p>
            <a:pPr>
              <a:buNone/>
            </a:pPr>
            <a:r>
              <a:rPr lang="en-US" sz="2000" dirty="0" smtClean="0">
                <a:latin typeface="Andale Mono"/>
                <a:cs typeface="Andale Mono"/>
              </a:rPr>
              <a:t>    -&gt;     AS `</a:t>
            </a:r>
            <a:r>
              <a:rPr lang="en-US" sz="2000" dirty="0" err="1" smtClean="0">
                <a:latin typeface="Andale Mono"/>
                <a:cs typeface="Andale Mono"/>
              </a:rPr>
              <a:t>service_code</a:t>
            </a:r>
            <a:r>
              <a:rPr lang="en-US" sz="2000" dirty="0" smtClean="0">
                <a:latin typeface="Andale Mono"/>
                <a:cs typeface="Andale Mono"/>
              </a:rPr>
              <a:t>`, </a:t>
            </a:r>
          </a:p>
          <a:p>
            <a:pPr>
              <a:buNone/>
            </a:pPr>
            <a:r>
              <a:rPr lang="en-US" sz="2000" dirty="0" smtClean="0">
                <a:latin typeface="Andale Mono"/>
                <a:cs typeface="Andale Mono"/>
              </a:rPr>
              <a:t>    -&gt; </a:t>
            </a:r>
            <a:r>
              <a:rPr lang="en-US" sz="2000" dirty="0" err="1" smtClean="0">
                <a:latin typeface="Andale Mono"/>
                <a:cs typeface="Andale Mono"/>
              </a:rPr>
              <a:t>AES_DECRYPT(`name_on_card</a:t>
            </a:r>
            <a:r>
              <a:rPr lang="en-US" sz="2000" dirty="0" smtClean="0">
                <a:latin typeface="Andale Mono"/>
                <a:cs typeface="Andale Mono"/>
              </a:rPr>
              <a:t>`, '</a:t>
            </a:r>
            <a:r>
              <a:rPr lang="en-US" sz="2000" dirty="0" err="1" smtClean="0">
                <a:latin typeface="Andale Mono"/>
                <a:cs typeface="Andale Mono"/>
              </a:rPr>
              <a:t>secret_key</a:t>
            </a:r>
            <a:r>
              <a:rPr lang="en-US" sz="2000" dirty="0" smtClean="0">
                <a:latin typeface="Andale Mono"/>
                <a:cs typeface="Andale Mono"/>
              </a:rPr>
              <a:t>') </a:t>
            </a:r>
          </a:p>
          <a:p>
            <a:pPr>
              <a:buNone/>
            </a:pPr>
            <a:r>
              <a:rPr lang="en-US" sz="2000" dirty="0" smtClean="0">
                <a:latin typeface="Andale Mono"/>
                <a:cs typeface="Andale Mono"/>
              </a:rPr>
              <a:t>    -&gt;     AS `</a:t>
            </a:r>
            <a:r>
              <a:rPr lang="en-US" sz="2000" dirty="0" err="1" smtClean="0">
                <a:latin typeface="Andale Mono"/>
                <a:cs typeface="Andale Mono"/>
              </a:rPr>
              <a:t>name_on_card</a:t>
            </a:r>
            <a:r>
              <a:rPr lang="en-US" sz="2000" dirty="0" smtClean="0">
                <a:latin typeface="Andale Mono"/>
                <a:cs typeface="Andale Mono"/>
              </a:rPr>
              <a:t>` -&gt; FROM `</a:t>
            </a:r>
            <a:r>
              <a:rPr lang="en-US" sz="2000" dirty="0" err="1" smtClean="0">
                <a:latin typeface="Andale Mono"/>
                <a:cs typeface="Andale Mono"/>
              </a:rPr>
              <a:t>cc_info</a:t>
            </a:r>
            <a:r>
              <a:rPr lang="en-US" sz="2000" dirty="0" smtClean="0">
                <a:latin typeface="Andale Mono"/>
                <a:cs typeface="Andale Mono"/>
              </a:rPr>
              <a:t>`\G *************** 1. row ***************************</a:t>
            </a:r>
          </a:p>
          <a:p>
            <a:pPr>
              <a:buNone/>
            </a:pPr>
            <a:r>
              <a:rPr lang="en-US" sz="2000" dirty="0" smtClean="0">
                <a:latin typeface="Andale Mono"/>
                <a:cs typeface="Andale Mono"/>
              </a:rPr>
              <a:t>          id: 1 </a:t>
            </a:r>
          </a:p>
          <a:p>
            <a:pPr>
              <a:buNone/>
            </a:pPr>
            <a:r>
              <a:rPr lang="en-US" sz="2000" dirty="0" smtClean="0">
                <a:latin typeface="Andale Mono"/>
                <a:cs typeface="Andale Mono"/>
              </a:rPr>
              <a:t>      </a:t>
            </a:r>
            <a:r>
              <a:rPr lang="en-US" sz="2000" dirty="0" err="1" smtClean="0">
                <a:latin typeface="Andale Mono"/>
                <a:cs typeface="Andale Mono"/>
              </a:rPr>
              <a:t>cc_num</a:t>
            </a:r>
            <a:r>
              <a:rPr lang="en-US" sz="2000" dirty="0" smtClean="0">
                <a:latin typeface="Andale Mono"/>
                <a:cs typeface="Andale Mono"/>
              </a:rPr>
              <a:t>: 1234123412341234 </a:t>
            </a:r>
          </a:p>
          <a:p>
            <a:pPr>
              <a:buNone/>
            </a:pPr>
            <a:r>
              <a:rPr lang="en-US" sz="2000" dirty="0" err="1" smtClean="0">
                <a:latin typeface="Andale Mono"/>
                <a:cs typeface="Andale Mono"/>
              </a:rPr>
              <a:t>service_code</a:t>
            </a:r>
            <a:r>
              <a:rPr lang="en-US" sz="2000" dirty="0" smtClean="0">
                <a:latin typeface="Andale Mono"/>
                <a:cs typeface="Andale Mono"/>
              </a:rPr>
              <a:t>: 1234 </a:t>
            </a:r>
          </a:p>
          <a:p>
            <a:pPr>
              <a:buNone/>
            </a:pPr>
            <a:r>
              <a:rPr lang="en-US" sz="2000" dirty="0" err="1" smtClean="0">
                <a:latin typeface="Andale Mono"/>
                <a:cs typeface="Andale Mono"/>
              </a:rPr>
              <a:t>name_on_card</a:t>
            </a:r>
            <a:r>
              <a:rPr lang="en-US" sz="2000" dirty="0" smtClean="0">
                <a:latin typeface="Andale Mono"/>
                <a:cs typeface="Andale Mono"/>
              </a:rPr>
              <a:t>: John Doe </a:t>
            </a:r>
          </a:p>
          <a:p>
            <a:pPr>
              <a:buNone/>
            </a:pPr>
            <a:r>
              <a:rPr lang="en-US" sz="2000" dirty="0" smtClean="0">
                <a:latin typeface="Andale Mono"/>
                <a:cs typeface="Andale Mono"/>
              </a:rPr>
              <a:t>1 row in set (0.00 sec) </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37</a:t>
            </a:fld>
            <a:r>
              <a:rPr lang="ru-RU" smtClean="0"/>
              <a:t>-</a:t>
            </a: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The Binary Log</a:t>
            </a:r>
            <a:endParaRPr lang="en-US" dirty="0"/>
          </a:p>
        </p:txBody>
      </p:sp>
      <p:sp>
        <p:nvSpPr>
          <p:cNvPr id="3" name="Content Placeholder 2"/>
          <p:cNvSpPr>
            <a:spLocks noGrp="1"/>
          </p:cNvSpPr>
          <p:nvPr>
            <p:ph idx="1"/>
          </p:nvPr>
        </p:nvSpPr>
        <p:spPr/>
        <p:txBody>
          <a:bodyPr/>
          <a:lstStyle/>
          <a:p>
            <a:pPr>
              <a:buNone/>
            </a:pPr>
            <a:r>
              <a:rPr lang="en-US" sz="2000" dirty="0" smtClean="0">
                <a:latin typeface="Andale Mono"/>
                <a:cs typeface="Andale Mono"/>
              </a:rPr>
              <a:t>%&gt; </a:t>
            </a:r>
            <a:r>
              <a:rPr lang="en-US" sz="2000" dirty="0" err="1" smtClean="0">
                <a:latin typeface="Andale Mono"/>
                <a:cs typeface="Andale Mono"/>
              </a:rPr>
              <a:t>mysqlbinlog</a:t>
            </a:r>
            <a:r>
              <a:rPr lang="en-US" sz="2000" dirty="0" smtClean="0">
                <a:latin typeface="Andale Mono"/>
                <a:cs typeface="Andale Mono"/>
              </a:rPr>
              <a:t> log-bin.000001</a:t>
            </a:r>
          </a:p>
          <a:p>
            <a:pPr>
              <a:buNone/>
            </a:pPr>
            <a:r>
              <a:rPr lang="en-US" sz="2000" dirty="0" smtClean="0">
                <a:latin typeface="Andale Mono"/>
                <a:cs typeface="Andale Mono"/>
              </a:rPr>
              <a:t>... </a:t>
            </a:r>
          </a:p>
          <a:p>
            <a:pPr>
              <a:buNone/>
            </a:pPr>
            <a:r>
              <a:rPr lang="en-US" sz="2000" dirty="0" smtClean="0">
                <a:latin typeface="Andale Mono"/>
                <a:cs typeface="Andale Mono"/>
              </a:rPr>
              <a:t>#100406 16:35:31 server id 1 </a:t>
            </a:r>
            <a:r>
              <a:rPr lang="en-US" sz="2000" dirty="0" err="1" smtClean="0">
                <a:latin typeface="Andale Mono"/>
                <a:cs typeface="Andale Mono"/>
              </a:rPr>
              <a:t>end_log_pos</a:t>
            </a:r>
            <a:r>
              <a:rPr lang="en-US" sz="2000" dirty="0" smtClean="0">
                <a:latin typeface="Andale Mono"/>
                <a:cs typeface="Andale Mono"/>
              </a:rPr>
              <a:t> 461 Query </a:t>
            </a:r>
            <a:r>
              <a:rPr lang="en-US" sz="2000" dirty="0" err="1" smtClean="0">
                <a:latin typeface="Andale Mono"/>
                <a:cs typeface="Andale Mono"/>
              </a:rPr>
              <a:t>thread_id</a:t>
            </a:r>
            <a:r>
              <a:rPr lang="en-US" sz="2000" dirty="0" smtClean="0">
                <a:latin typeface="Andale Mono"/>
                <a:cs typeface="Andale Mono"/>
              </a:rPr>
              <a:t>=1 </a:t>
            </a:r>
            <a:r>
              <a:rPr lang="en-US" sz="2000" dirty="0" err="1" smtClean="0">
                <a:latin typeface="Andale Mono"/>
                <a:cs typeface="Andale Mono"/>
              </a:rPr>
              <a:t>exec_time</a:t>
            </a:r>
            <a:r>
              <a:rPr lang="en-US" sz="2000" dirty="0" smtClean="0">
                <a:latin typeface="Andale Mono"/>
                <a:cs typeface="Andale Mono"/>
              </a:rPr>
              <a:t>=0 </a:t>
            </a:r>
            <a:r>
              <a:rPr lang="en-US" sz="2000" dirty="0" err="1" smtClean="0">
                <a:latin typeface="Andale Mono"/>
                <a:cs typeface="Andale Mono"/>
              </a:rPr>
              <a:t>error_code</a:t>
            </a:r>
            <a:r>
              <a:rPr lang="en-US" sz="2000" dirty="0" smtClean="0">
                <a:latin typeface="Andale Mono"/>
                <a:cs typeface="Andale Mono"/>
              </a:rPr>
              <a:t>=0 </a:t>
            </a:r>
          </a:p>
          <a:p>
            <a:pPr>
              <a:buNone/>
            </a:pPr>
            <a:r>
              <a:rPr lang="en-US" sz="2000" dirty="0" smtClean="0">
                <a:latin typeface="Andale Mono"/>
                <a:cs typeface="Andale Mono"/>
              </a:rPr>
              <a:t>use cc/*!*/; </a:t>
            </a:r>
          </a:p>
          <a:p>
            <a:pPr>
              <a:buNone/>
            </a:pPr>
            <a:r>
              <a:rPr lang="en-US" sz="2000" dirty="0" smtClean="0">
                <a:latin typeface="Andale Mono"/>
                <a:cs typeface="Andale Mono"/>
              </a:rPr>
              <a:t>SET TIMESTAMP=1270596931/*!*/; </a:t>
            </a:r>
          </a:p>
          <a:p>
            <a:pPr>
              <a:buNone/>
            </a:pPr>
            <a:r>
              <a:rPr lang="en-US" sz="2000" dirty="0" smtClean="0">
                <a:latin typeface="Andale Mono"/>
                <a:cs typeface="Andale Mono"/>
              </a:rPr>
              <a:t>INSERT INTO `</a:t>
            </a:r>
            <a:r>
              <a:rPr lang="en-US" sz="2000" dirty="0" err="1" smtClean="0">
                <a:latin typeface="Andale Mono"/>
                <a:cs typeface="Andale Mono"/>
              </a:rPr>
              <a:t>cc_info</a:t>
            </a:r>
            <a:r>
              <a:rPr lang="en-US" sz="2000" dirty="0" smtClean="0">
                <a:latin typeface="Andale Mono"/>
                <a:cs typeface="Andale Mono"/>
              </a:rPr>
              <a:t>` (`</a:t>
            </a:r>
            <a:r>
              <a:rPr lang="en-US" sz="2000" dirty="0" err="1" smtClean="0">
                <a:latin typeface="Andale Mono"/>
                <a:cs typeface="Andale Mono"/>
              </a:rPr>
              <a:t>cc_num</a:t>
            </a:r>
            <a:r>
              <a:rPr lang="en-US" sz="2000" dirty="0" smtClean="0">
                <a:latin typeface="Andale Mono"/>
                <a:cs typeface="Andale Mono"/>
              </a:rPr>
              <a:t>`, `</a:t>
            </a:r>
            <a:r>
              <a:rPr lang="en-US" sz="2000" dirty="0" err="1" smtClean="0">
                <a:latin typeface="Andale Mono"/>
                <a:cs typeface="Andale Mono"/>
              </a:rPr>
              <a:t>service_code</a:t>
            </a:r>
            <a:r>
              <a:rPr lang="en-US" sz="2000" dirty="0" smtClean="0">
                <a:latin typeface="Andale Mono"/>
                <a:cs typeface="Andale Mono"/>
              </a:rPr>
              <a:t>`, `</a:t>
            </a:r>
            <a:r>
              <a:rPr lang="en-US" sz="2000" dirty="0" err="1" smtClean="0">
                <a:latin typeface="Andale Mono"/>
                <a:cs typeface="Andale Mono"/>
              </a:rPr>
              <a:t>name_on_card</a:t>
            </a:r>
            <a:r>
              <a:rPr lang="en-US" sz="2000" dirty="0" smtClean="0">
                <a:latin typeface="Andale Mono"/>
                <a:cs typeface="Andale Mono"/>
              </a:rPr>
              <a:t>`) VALUES ( AES_ENCRYPT('1234123412341234', '</a:t>
            </a:r>
            <a:r>
              <a:rPr lang="en-US" sz="2000" dirty="0" err="1" smtClean="0">
                <a:latin typeface="Andale Mono"/>
                <a:cs typeface="Andale Mono"/>
              </a:rPr>
              <a:t>secret_key</a:t>
            </a:r>
            <a:r>
              <a:rPr lang="en-US" sz="2000" dirty="0" smtClean="0">
                <a:latin typeface="Andale Mono"/>
                <a:cs typeface="Andale Mono"/>
              </a:rPr>
              <a:t>'), AES_ENCRYPT('1234', '</a:t>
            </a:r>
            <a:r>
              <a:rPr lang="en-US" sz="2000" dirty="0" err="1" smtClean="0">
                <a:latin typeface="Andale Mono"/>
                <a:cs typeface="Andale Mono"/>
              </a:rPr>
              <a:t>secret_key</a:t>
            </a:r>
            <a:r>
              <a:rPr lang="en-US" sz="2000" dirty="0" smtClean="0">
                <a:latin typeface="Andale Mono"/>
                <a:cs typeface="Andale Mono"/>
              </a:rPr>
              <a:t>'), </a:t>
            </a:r>
            <a:r>
              <a:rPr lang="en-US" sz="2000" dirty="0" err="1" smtClean="0">
                <a:latin typeface="Andale Mono"/>
                <a:cs typeface="Andale Mono"/>
              </a:rPr>
              <a:t>AES_ENCRYPT('John</a:t>
            </a:r>
            <a:r>
              <a:rPr lang="en-US" sz="2000" dirty="0" smtClean="0">
                <a:latin typeface="Andale Mono"/>
                <a:cs typeface="Andale Mono"/>
              </a:rPr>
              <a:t> Doe', '</a:t>
            </a:r>
            <a:r>
              <a:rPr lang="en-US" sz="2000" dirty="0" err="1" smtClean="0">
                <a:latin typeface="Andale Mono"/>
                <a:cs typeface="Andale Mono"/>
              </a:rPr>
              <a:t>secret_key</a:t>
            </a:r>
            <a:r>
              <a:rPr lang="en-US" sz="2000" dirty="0" smtClean="0">
                <a:latin typeface="Andale Mono"/>
                <a:cs typeface="Andale Mono"/>
              </a:rPr>
              <a:t>')) </a:t>
            </a:r>
          </a:p>
          <a:p>
            <a:pPr>
              <a:buNone/>
            </a:pPr>
            <a:r>
              <a:rPr lang="en-US" sz="2000" dirty="0" smtClean="0">
                <a:latin typeface="Andale Mono"/>
                <a:cs typeface="Andale Mono"/>
              </a:rPr>
              <a:t># at 461 #100406 16:35:31 server id 1 </a:t>
            </a:r>
            <a:r>
              <a:rPr lang="en-US" sz="2000" dirty="0" err="1" smtClean="0">
                <a:latin typeface="Andale Mono"/>
                <a:cs typeface="Andale Mono"/>
              </a:rPr>
              <a:t>end_log_pos</a:t>
            </a:r>
            <a:r>
              <a:rPr lang="en-US" sz="2000" dirty="0" smtClean="0">
                <a:latin typeface="Andale Mono"/>
                <a:cs typeface="Andale Mono"/>
              </a:rPr>
              <a:t> 488 </a:t>
            </a:r>
            <a:r>
              <a:rPr lang="en-US" sz="2000" dirty="0" err="1" smtClean="0">
                <a:latin typeface="Andale Mono"/>
                <a:cs typeface="Andale Mono"/>
              </a:rPr>
              <a:t>Xid</a:t>
            </a:r>
            <a:r>
              <a:rPr lang="en-US" sz="2000" dirty="0" smtClean="0">
                <a:latin typeface="Andale Mono"/>
                <a:cs typeface="Andale Mono"/>
              </a:rPr>
              <a:t> = 6</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38</a:t>
            </a:fld>
            <a:r>
              <a:rPr lang="ru-RU" smtClean="0"/>
              <a:t>-</a:t>
            </a: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The Binary Log</a:t>
            </a:r>
            <a:endParaRPr lang="en-US" dirty="0"/>
          </a:p>
        </p:txBody>
      </p:sp>
      <p:sp>
        <p:nvSpPr>
          <p:cNvPr id="3" name="Content Placeholder 2"/>
          <p:cNvSpPr>
            <a:spLocks noGrp="1"/>
          </p:cNvSpPr>
          <p:nvPr>
            <p:ph idx="1"/>
          </p:nvPr>
        </p:nvSpPr>
        <p:spPr/>
        <p:txBody>
          <a:bodyPr/>
          <a:lstStyle/>
          <a:p>
            <a:pPr>
              <a:buNone/>
            </a:pPr>
            <a:r>
              <a:rPr lang="en-US" sz="1600" dirty="0" smtClean="0"/>
              <a:t>%&gt; </a:t>
            </a:r>
            <a:r>
              <a:rPr lang="en-US" sz="1600" dirty="0" err="1" smtClean="0"/>
              <a:t>mysqlbinlog</a:t>
            </a:r>
            <a:r>
              <a:rPr lang="en-US" sz="1600" dirty="0" smtClean="0"/>
              <a:t> -</a:t>
            </a:r>
            <a:r>
              <a:rPr lang="en-US" sz="1600" dirty="0" err="1" smtClean="0"/>
              <a:t>v</a:t>
            </a:r>
            <a:r>
              <a:rPr lang="en-US" sz="1600" dirty="0" smtClean="0"/>
              <a:t> log-bin.000001 </a:t>
            </a:r>
          </a:p>
          <a:p>
            <a:pPr>
              <a:buNone/>
            </a:pPr>
            <a:r>
              <a:rPr lang="en-US" sz="1600" dirty="0" smtClean="0"/>
              <a:t>... </a:t>
            </a:r>
          </a:p>
          <a:p>
            <a:pPr>
              <a:buNone/>
            </a:pPr>
            <a:r>
              <a:rPr lang="en-US" sz="1600" dirty="0" smtClean="0"/>
              <a:t>BINLOG ' </a:t>
            </a:r>
          </a:p>
          <a:p>
            <a:pPr>
              <a:buNone/>
            </a:pPr>
            <a:r>
              <a:rPr lang="en-US" sz="1600" dirty="0" smtClean="0"/>
              <a:t>Msa7SxMBAAAANQAAAN0DAAAAAA8AAAAAAAAAAmNjAAdjY19pbmZvAAQD/g8PBv4gIAAwAAA= </a:t>
            </a:r>
          </a:p>
          <a:p>
            <a:pPr>
              <a:buNone/>
            </a:pPr>
            <a:r>
              <a:rPr lang="en-US" sz="1600" dirty="0" smtClean="0"/>
              <a:t>Msa7SxcBAAAAZQAAAEIEAAAQAA8AAAAAAAEABP/wBAAAACCY3AusAHEkreUIIX5jyzNQZ90ieHUm </a:t>
            </a:r>
          </a:p>
          <a:p>
            <a:pPr>
              <a:buNone/>
            </a:pPr>
            <a:r>
              <a:rPr lang="en-US" sz="1600" dirty="0" smtClean="0"/>
              <a:t>M8Y6BgflLGFtjxB5Lo7nQeK6zQr+wQCVYabiELI5M3P+IYoAWOo4iHxuWhI= </a:t>
            </a:r>
          </a:p>
          <a:p>
            <a:pPr>
              <a:buNone/>
            </a:pPr>
            <a:r>
              <a:rPr lang="en-US" sz="1600" dirty="0" smtClean="0"/>
              <a:t>'/*!*/; </a:t>
            </a:r>
          </a:p>
          <a:p>
            <a:pPr>
              <a:buNone/>
            </a:pPr>
            <a:r>
              <a:rPr lang="en-US" sz="1600" dirty="0" smtClean="0"/>
              <a:t>### INSERT INTO </a:t>
            </a:r>
            <a:r>
              <a:rPr lang="en-US" sz="1600" dirty="0" err="1" smtClean="0"/>
              <a:t>cc.cc_info</a:t>
            </a:r>
            <a:endParaRPr lang="en-US" sz="1600" dirty="0" smtClean="0"/>
          </a:p>
          <a:p>
            <a:pPr>
              <a:buNone/>
            </a:pPr>
            <a:r>
              <a:rPr lang="en-US" sz="1600" dirty="0" smtClean="0"/>
              <a:t>### SET </a:t>
            </a:r>
          </a:p>
          <a:p>
            <a:pPr>
              <a:buNone/>
            </a:pPr>
            <a:r>
              <a:rPr lang="en-US" sz="1600" dirty="0" smtClean="0"/>
              <a:t>### @1=1</a:t>
            </a:r>
          </a:p>
          <a:p>
            <a:pPr>
              <a:buNone/>
            </a:pPr>
            <a:r>
              <a:rPr lang="en-US" sz="1600" dirty="0" smtClean="0"/>
              <a:t>### @2='??\x0b?\x00q$??\x08!~c?3Pg?"xu&amp;3?:\x06\x07?,am?' </a:t>
            </a:r>
          </a:p>
          <a:p>
            <a:pPr>
              <a:buNone/>
            </a:pPr>
            <a:r>
              <a:rPr lang="en-US" sz="1600" dirty="0" smtClean="0"/>
              <a:t>### @3='y.??A??\x0a??\x00?a??' </a:t>
            </a:r>
          </a:p>
          <a:p>
            <a:pPr>
              <a:buNone/>
            </a:pPr>
            <a:r>
              <a:rPr lang="en-US" sz="1600" dirty="0" smtClean="0"/>
              <a:t>### @4='?93s?!?\x00X?8?|nZ\x12' </a:t>
            </a:r>
          </a:p>
          <a:p>
            <a:pPr>
              <a:buNone/>
            </a:pPr>
            <a:r>
              <a:rPr lang="en-US" sz="1600" dirty="0" smtClean="0"/>
              <a:t># at 1090 #100406 16:39:30 server id 1 </a:t>
            </a:r>
            <a:r>
              <a:rPr lang="en-US" sz="1600" dirty="0" err="1" smtClean="0"/>
              <a:t>end_log_pos</a:t>
            </a:r>
            <a:r>
              <a:rPr lang="en-US" sz="1600" dirty="0" smtClean="0"/>
              <a:t> 1117 </a:t>
            </a:r>
            <a:r>
              <a:rPr lang="en-US" sz="1600" dirty="0" err="1" smtClean="0"/>
              <a:t>Xid</a:t>
            </a:r>
            <a:r>
              <a:rPr lang="en-US" sz="1600" dirty="0" smtClean="0"/>
              <a:t> = 23 COMMIT/*!*/</a:t>
            </a:r>
            <a:endParaRPr lang="en-US" sz="1600" dirty="0" smtClean="0">
              <a:latin typeface="Andale Mono"/>
              <a:cs typeface="Andale Mono"/>
            </a:endParaRPr>
          </a:p>
          <a:p>
            <a:pPr>
              <a:buNone/>
            </a:pPr>
            <a:endParaRPr lang="en-US" sz="16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39</a:t>
            </a:fld>
            <a:r>
              <a:rPr lang="ru-RU" smtClean="0"/>
              <a:t>-</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Merchant Responsibility</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endParaRPr lang="en-US" sz="2000" dirty="0" smtClean="0"/>
          </a:p>
          <a:p>
            <a:pPr>
              <a:buNone/>
            </a:pPr>
            <a:r>
              <a:rPr lang="en-US" sz="2000" dirty="0" smtClean="0"/>
              <a:t>* Recommended</a:t>
            </a:r>
          </a:p>
          <a:p>
            <a:pPr>
              <a:buNone/>
            </a:pPr>
            <a:r>
              <a:rPr lang="en-US" sz="2000" dirty="0" smtClean="0"/>
              <a:t>** Qualified Independent Scan Vendor</a:t>
            </a:r>
          </a:p>
          <a:p>
            <a:pPr>
              <a:buNone/>
            </a:pPr>
            <a:r>
              <a:rPr lang="en-US" sz="2000" dirty="0" smtClean="0"/>
              <a:t>*** Merchant</a:t>
            </a:r>
          </a:p>
          <a:p>
            <a:pPr>
              <a:buNone/>
            </a:pPr>
            <a:endParaRPr lang="en-US" sz="24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a:t>
            </a:fld>
            <a:r>
              <a:rPr lang="ru-RU" smtClean="0"/>
              <a:t>-</a:t>
            </a:r>
            <a:endParaRPr lang="ru-RU"/>
          </a:p>
        </p:txBody>
      </p:sp>
      <p:pic>
        <p:nvPicPr>
          <p:cNvPr id="9" name="table"/>
          <p:cNvPicPr>
            <a:picLocks noChangeAspect="1"/>
          </p:cNvPicPr>
          <p:nvPr/>
        </p:nvPicPr>
        <p:blipFill>
          <a:blip r:embed="rId2"/>
          <a:stretch>
            <a:fillRect/>
          </a:stretch>
        </p:blipFill>
        <p:spPr>
          <a:xfrm>
            <a:off x="1676400" y="1524000"/>
            <a:ext cx="5858451" cy="327975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Alternatives</a:t>
            </a:r>
            <a:endParaRPr lang="en-US" dirty="0"/>
          </a:p>
        </p:txBody>
      </p:sp>
      <p:sp>
        <p:nvSpPr>
          <p:cNvPr id="3" name="Content Placeholder 2"/>
          <p:cNvSpPr>
            <a:spLocks noGrp="1"/>
          </p:cNvSpPr>
          <p:nvPr>
            <p:ph idx="1"/>
          </p:nvPr>
        </p:nvSpPr>
        <p:spPr/>
        <p:txBody>
          <a:bodyPr/>
          <a:lstStyle/>
          <a:p>
            <a:r>
              <a:rPr lang="en-US" dirty="0" smtClean="0"/>
              <a:t>Full Disk Encryption</a:t>
            </a:r>
          </a:p>
          <a:p>
            <a:pPr lvl="1"/>
            <a:r>
              <a:rPr lang="en-US" dirty="0" smtClean="0"/>
              <a:t>Logical access must be managed independently of native operating system access control mechanisms</a:t>
            </a:r>
          </a:p>
          <a:p>
            <a:r>
              <a:rPr lang="en-US" dirty="0" smtClean="0"/>
              <a:t>Encrypt in the Application Layer</a:t>
            </a:r>
          </a:p>
          <a:p>
            <a:pPr lvl="1"/>
            <a:r>
              <a:rPr lang="en-US" dirty="0" smtClean="0"/>
              <a:t>Key Handling &amp; Management Issues</a:t>
            </a:r>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40</a:t>
            </a:fld>
            <a:r>
              <a:rPr lang="ru-RU" smtClean="0"/>
              <a:t>-</a:t>
            </a: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 Additional</a:t>
            </a:r>
            <a:endParaRPr lang="en-US" dirty="0"/>
          </a:p>
        </p:txBody>
      </p:sp>
      <p:sp>
        <p:nvSpPr>
          <p:cNvPr id="3" name="Content Placeholder 2"/>
          <p:cNvSpPr>
            <a:spLocks noGrp="1"/>
          </p:cNvSpPr>
          <p:nvPr>
            <p:ph idx="1"/>
          </p:nvPr>
        </p:nvSpPr>
        <p:spPr/>
        <p:txBody>
          <a:bodyPr/>
          <a:lstStyle/>
          <a:p>
            <a:r>
              <a:rPr lang="en-US" sz="2400" dirty="0" smtClean="0"/>
              <a:t>3.1 – Keep cardholder data storage to a minimum. Develop a data retention and disposal policy. Limit storage amount and retention time to that which is required for business, legal, and/or regulatory purposes, as documented in the data retention policy.</a:t>
            </a:r>
          </a:p>
          <a:p>
            <a:r>
              <a:rPr lang="en-US" sz="2400" dirty="0" smtClean="0"/>
              <a:t>3.2 – Do not store sensitive authentication data after authorization (even if encrypted).</a:t>
            </a:r>
          </a:p>
          <a:p>
            <a:r>
              <a:rPr lang="en-US" sz="2400" dirty="0" smtClean="0"/>
              <a:t>3.3 – Mask PAN when displayed (the first six and last four digits are the maximum number of digits to be displayed)</a:t>
            </a:r>
            <a:r>
              <a:rPr lang="en-US" sz="2400" dirty="0" smtClean="0"/>
              <a:t>.</a:t>
            </a:r>
          </a:p>
          <a:p>
            <a:endParaRPr lang="en-US" sz="2400" dirty="0" smtClean="0"/>
          </a:p>
          <a:p>
            <a:pPr algn="ctr">
              <a:buNone/>
            </a:pPr>
            <a:r>
              <a:rPr lang="en-US" b="1" dirty="0" smtClean="0"/>
              <a:t>Don’t Forget Your Backups</a:t>
            </a:r>
          </a:p>
          <a:p>
            <a:endParaRPr lang="en-US" sz="2400" dirty="0" smtClean="0"/>
          </a:p>
          <a:p>
            <a:endParaRPr lang="en-US" sz="24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41</a:t>
            </a:fld>
            <a:r>
              <a:rPr lang="ru-RU" smtClean="0"/>
              <a:t>-</a:t>
            </a: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4</a:t>
            </a:r>
            <a:endParaRPr lang="en-US" dirty="0"/>
          </a:p>
        </p:txBody>
      </p:sp>
      <p:sp>
        <p:nvSpPr>
          <p:cNvPr id="3" name="Content Placeholder 2"/>
          <p:cNvSpPr>
            <a:spLocks noGrp="1"/>
          </p:cNvSpPr>
          <p:nvPr>
            <p:ph idx="1"/>
          </p:nvPr>
        </p:nvSpPr>
        <p:spPr/>
        <p:txBody>
          <a:bodyPr/>
          <a:lstStyle/>
          <a:p>
            <a:pPr algn="ctr">
              <a:buNone/>
            </a:pPr>
            <a:r>
              <a:rPr lang="en-US" b="1" dirty="0" smtClean="0"/>
              <a:t>Encrypt transmission of cardholder data across open, public networks</a:t>
            </a:r>
          </a:p>
          <a:p>
            <a:r>
              <a:rPr lang="en-US" dirty="0" smtClean="0"/>
              <a:t>The traffic between datacenters is encrypted at the network layer (secure VPN, for example)</a:t>
            </a:r>
          </a:p>
          <a:p>
            <a:r>
              <a:rPr lang="en-US" dirty="0" smtClean="0"/>
              <a:t>Applicable data is encrypted before being inserted into the database (encrypting in the application layer or using RBR).</a:t>
            </a:r>
          </a:p>
          <a:p>
            <a:r>
              <a:rPr lang="en-US" dirty="0" smtClean="0"/>
              <a:t>You use </a:t>
            </a:r>
            <a:r>
              <a:rPr lang="en-US" dirty="0" err="1" smtClean="0"/>
              <a:t>MySQL</a:t>
            </a:r>
            <a:r>
              <a:rPr lang="en-US" dirty="0" smtClean="0"/>
              <a:t> Replication over SSL</a:t>
            </a:r>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42</a:t>
            </a:fld>
            <a:r>
              <a:rPr lang="ru-RU" smtClean="0"/>
              <a:t>-</a:t>
            </a:r>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6</a:t>
            </a:r>
            <a:endParaRPr lang="en-US" dirty="0"/>
          </a:p>
        </p:txBody>
      </p:sp>
      <p:sp>
        <p:nvSpPr>
          <p:cNvPr id="3" name="Content Placeholder 2"/>
          <p:cNvSpPr>
            <a:spLocks noGrp="1"/>
          </p:cNvSpPr>
          <p:nvPr>
            <p:ph idx="1"/>
          </p:nvPr>
        </p:nvSpPr>
        <p:spPr/>
        <p:txBody>
          <a:bodyPr/>
          <a:lstStyle/>
          <a:p>
            <a:pPr algn="ctr">
              <a:buNone/>
            </a:pPr>
            <a:r>
              <a:rPr lang="en-US" b="1" dirty="0" smtClean="0"/>
              <a:t>Develop and maintain secure systems and applications</a:t>
            </a:r>
            <a:endParaRPr lang="en-US" dirty="0" smtClean="0"/>
          </a:p>
          <a:p>
            <a:pPr>
              <a:buNone/>
            </a:pPr>
            <a:endParaRPr lang="en-US" dirty="0" smtClean="0"/>
          </a:p>
          <a:p>
            <a:pPr>
              <a:buNone/>
            </a:pPr>
            <a:r>
              <a:rPr lang="en-US" dirty="0" smtClean="0"/>
              <a:t>“…All critical systems must have the most recently released, appropriate software patches to protect against exploitation and compromise of cardholder data by malicious individuals and malicious software.”</a:t>
            </a:r>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43</a:t>
            </a:fld>
            <a:r>
              <a:rPr lang="ru-RU" smtClean="0"/>
              <a:t>-</a:t>
            </a:r>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6 - Overview</a:t>
            </a:r>
            <a:endParaRPr lang="en-US" dirty="0"/>
          </a:p>
        </p:txBody>
      </p:sp>
      <p:sp>
        <p:nvSpPr>
          <p:cNvPr id="3" name="Content Placeholder 2"/>
          <p:cNvSpPr>
            <a:spLocks noGrp="1"/>
          </p:cNvSpPr>
          <p:nvPr>
            <p:ph idx="1"/>
          </p:nvPr>
        </p:nvSpPr>
        <p:spPr/>
        <p:txBody>
          <a:bodyPr/>
          <a:lstStyle/>
          <a:p>
            <a:r>
              <a:rPr lang="en-US" sz="2400" dirty="0" smtClean="0"/>
              <a:t>Validation of all input</a:t>
            </a:r>
          </a:p>
          <a:p>
            <a:r>
              <a:rPr lang="en-US" sz="2400" dirty="0" smtClean="0"/>
              <a:t>Validation of proper error handling</a:t>
            </a:r>
          </a:p>
          <a:p>
            <a:r>
              <a:rPr lang="en-US" sz="2400" dirty="0" smtClean="0"/>
              <a:t>Validation of secure cryptographic storage</a:t>
            </a:r>
          </a:p>
          <a:p>
            <a:r>
              <a:rPr lang="en-US" sz="2400" dirty="0" smtClean="0"/>
              <a:t>Validation of secure communications</a:t>
            </a:r>
          </a:p>
          <a:p>
            <a:r>
              <a:rPr lang="en-US" sz="2400" dirty="0" smtClean="0"/>
              <a:t>Separate development/test and production environments</a:t>
            </a:r>
          </a:p>
          <a:p>
            <a:r>
              <a:rPr lang="en-US" sz="2400" dirty="0" smtClean="0"/>
              <a:t>Separation of duties between development/test and production environments</a:t>
            </a:r>
          </a:p>
          <a:p>
            <a:r>
              <a:rPr lang="en-US" sz="2400" dirty="0" smtClean="0"/>
              <a:t>Production data (live </a:t>
            </a:r>
            <a:r>
              <a:rPr lang="en-US" sz="2400" dirty="0" err="1" smtClean="0"/>
              <a:t>PANs</a:t>
            </a:r>
            <a:r>
              <a:rPr lang="en-US" sz="2400" dirty="0" smtClean="0"/>
              <a:t>) are not used for testing or development</a:t>
            </a:r>
          </a:p>
          <a:p>
            <a:r>
              <a:rPr lang="en-US" sz="2400" dirty="0" smtClean="0"/>
              <a:t>Web Application Security (XSS, CSRF, etc)</a:t>
            </a:r>
          </a:p>
          <a:p>
            <a:r>
              <a:rPr lang="en-US" sz="2400" dirty="0" smtClean="0"/>
              <a:t>Formalizing the process for security updates</a:t>
            </a:r>
          </a:p>
          <a:p>
            <a:endParaRPr lang="en-US" sz="2400" dirty="0" smtClean="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44</a:t>
            </a:fld>
            <a:r>
              <a:rPr lang="ru-RU" smtClean="0"/>
              <a:t>-</a:t>
            </a:r>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6</a:t>
            </a:r>
            <a:endParaRPr lang="en-US" dirty="0"/>
          </a:p>
        </p:txBody>
      </p:sp>
      <p:sp>
        <p:nvSpPr>
          <p:cNvPr id="3" name="Content Placeholder 2"/>
          <p:cNvSpPr>
            <a:spLocks noGrp="1"/>
          </p:cNvSpPr>
          <p:nvPr>
            <p:ph idx="1"/>
          </p:nvPr>
        </p:nvSpPr>
        <p:spPr/>
        <p:txBody>
          <a:bodyPr/>
          <a:lstStyle/>
          <a:p>
            <a:r>
              <a:rPr lang="en-US" dirty="0" smtClean="0"/>
              <a:t>6.2 - Establish a process to identify newly discovered security vulnerabilities</a:t>
            </a:r>
          </a:p>
          <a:p>
            <a:pPr lvl="1"/>
            <a:r>
              <a:rPr lang="en-US" dirty="0" err="1" smtClean="0"/>
              <a:t>BugTraq</a:t>
            </a:r>
            <a:endParaRPr lang="en-US" dirty="0" smtClean="0"/>
          </a:p>
          <a:p>
            <a:pPr lvl="1"/>
            <a:r>
              <a:rPr lang="en-US" dirty="0" err="1" smtClean="0"/>
              <a:t>MySQL</a:t>
            </a:r>
            <a:r>
              <a:rPr lang="en-US" dirty="0" smtClean="0"/>
              <a:t> Announce List</a:t>
            </a:r>
          </a:p>
          <a:p>
            <a:r>
              <a:rPr lang="en-US" dirty="0" smtClean="0"/>
              <a:t>6.4 – Follow change control procedures for all changes to system components</a:t>
            </a:r>
          </a:p>
          <a:p>
            <a:pPr lvl="1"/>
            <a:r>
              <a:rPr lang="en-US" dirty="0" smtClean="0"/>
              <a:t>Documentation of impact</a:t>
            </a:r>
          </a:p>
          <a:p>
            <a:pPr lvl="1"/>
            <a:r>
              <a:rPr lang="en-US" dirty="0" smtClean="0"/>
              <a:t>Management sign-off by appropriate parties</a:t>
            </a:r>
          </a:p>
          <a:p>
            <a:pPr lvl="1"/>
            <a:r>
              <a:rPr lang="en-US" dirty="0" smtClean="0"/>
              <a:t>Testing of operational functionality</a:t>
            </a:r>
          </a:p>
          <a:p>
            <a:pPr lvl="1"/>
            <a:r>
              <a:rPr lang="en-US" dirty="0" smtClean="0"/>
              <a:t>Back-out procedures</a:t>
            </a:r>
          </a:p>
          <a:p>
            <a:pPr lvl="1"/>
            <a:endParaRPr lang="en-US" dirty="0" smtClean="0"/>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45</a:t>
            </a:fld>
            <a:r>
              <a:rPr lang="ru-RU" smtClean="0"/>
              <a:t>-</a:t>
            </a:r>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7</a:t>
            </a:r>
            <a:endParaRPr lang="en-US" dirty="0"/>
          </a:p>
        </p:txBody>
      </p:sp>
      <p:sp>
        <p:nvSpPr>
          <p:cNvPr id="3" name="Content Placeholder 2"/>
          <p:cNvSpPr>
            <a:spLocks noGrp="1"/>
          </p:cNvSpPr>
          <p:nvPr>
            <p:ph idx="1"/>
          </p:nvPr>
        </p:nvSpPr>
        <p:spPr/>
        <p:txBody>
          <a:bodyPr/>
          <a:lstStyle/>
          <a:p>
            <a:pPr algn="ctr">
              <a:buNone/>
            </a:pPr>
            <a:r>
              <a:rPr lang="en-US" b="1" dirty="0" smtClean="0"/>
              <a:t>Restrict access to cardholder data by business need to know</a:t>
            </a:r>
          </a:p>
          <a:p>
            <a:endParaRPr lang="en-US" dirty="0" smtClean="0"/>
          </a:p>
          <a:p>
            <a:r>
              <a:rPr lang="en-US" dirty="0" err="1" smtClean="0"/>
              <a:t>VIEWs</a:t>
            </a:r>
            <a:r>
              <a:rPr lang="en-US" dirty="0" smtClean="0"/>
              <a:t> are your friend</a:t>
            </a:r>
          </a:p>
          <a:p>
            <a:endParaRPr lang="en-US" dirty="0" smtClean="0"/>
          </a:p>
          <a:p>
            <a:r>
              <a:rPr lang="en-US" dirty="0" smtClean="0"/>
              <a:t>Follow Account Best Practices</a:t>
            </a:r>
          </a:p>
          <a:p>
            <a:pPr lvl="1"/>
            <a:r>
              <a:rPr lang="en-US" dirty="0" smtClean="0"/>
              <a:t>Requirement 2</a:t>
            </a:r>
          </a:p>
          <a:p>
            <a:pPr>
              <a:buNone/>
            </a:pPr>
            <a:endParaRPr lang="en-US" b="1" dirty="0" smtClean="0"/>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46</a:t>
            </a:fld>
            <a:r>
              <a:rPr lang="ru-RU" smtClean="0"/>
              <a:t>-</a:t>
            </a:r>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7 – Resource Limits</a:t>
            </a:r>
            <a:endParaRPr lang="en-US" dirty="0"/>
          </a:p>
        </p:txBody>
      </p:sp>
      <p:sp>
        <p:nvSpPr>
          <p:cNvPr id="3" name="Content Placeholder 2"/>
          <p:cNvSpPr>
            <a:spLocks noGrp="1"/>
          </p:cNvSpPr>
          <p:nvPr>
            <p:ph idx="1"/>
          </p:nvPr>
        </p:nvSpPr>
        <p:spPr/>
        <p:txBody>
          <a:bodyPr/>
          <a:lstStyle/>
          <a:p>
            <a:r>
              <a:rPr lang="en-US" dirty="0" smtClean="0"/>
              <a:t>MAX_QUERIES_PER_HOUR</a:t>
            </a:r>
          </a:p>
          <a:p>
            <a:endParaRPr lang="en-US" dirty="0" smtClean="0"/>
          </a:p>
          <a:p>
            <a:r>
              <a:rPr lang="en-US" dirty="0" smtClean="0"/>
              <a:t>MAX_UPDATES_PER_HOUR</a:t>
            </a:r>
          </a:p>
          <a:p>
            <a:endParaRPr lang="en-US" dirty="0" smtClean="0"/>
          </a:p>
          <a:p>
            <a:r>
              <a:rPr lang="en-US" dirty="0" smtClean="0"/>
              <a:t>MAX_CONNECTIONS_PER_HOUR</a:t>
            </a:r>
          </a:p>
          <a:p>
            <a:endParaRPr lang="en-US" dirty="0" smtClean="0"/>
          </a:p>
          <a:p>
            <a:r>
              <a:rPr lang="en-US" dirty="0" smtClean="0"/>
              <a:t>MAX_USER_CONNECTIONS</a:t>
            </a:r>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47</a:t>
            </a:fld>
            <a:r>
              <a:rPr lang="ru-RU" smtClean="0"/>
              <a:t>-</a:t>
            </a:r>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8</a:t>
            </a:r>
            <a:endParaRPr lang="en-US" dirty="0"/>
          </a:p>
        </p:txBody>
      </p:sp>
      <p:sp>
        <p:nvSpPr>
          <p:cNvPr id="3" name="Content Placeholder 2"/>
          <p:cNvSpPr>
            <a:spLocks noGrp="1"/>
          </p:cNvSpPr>
          <p:nvPr>
            <p:ph idx="1"/>
          </p:nvPr>
        </p:nvSpPr>
        <p:spPr/>
        <p:txBody>
          <a:bodyPr/>
          <a:lstStyle/>
          <a:p>
            <a:pPr algn="ctr">
              <a:buNone/>
            </a:pPr>
            <a:r>
              <a:rPr lang="en-US" b="1" dirty="0" smtClean="0"/>
              <a:t>Assign a unique ID to each person with computer access</a:t>
            </a:r>
          </a:p>
          <a:p>
            <a:endParaRPr lang="en-US" dirty="0" smtClean="0"/>
          </a:p>
          <a:p>
            <a:r>
              <a:rPr lang="en-US" dirty="0" smtClean="0"/>
              <a:t>Assign all users a unique ID before allowing them to access system components or cardholder data</a:t>
            </a:r>
          </a:p>
          <a:p>
            <a:endParaRPr lang="en-US" dirty="0" smtClean="0"/>
          </a:p>
          <a:p>
            <a:r>
              <a:rPr lang="en-US" dirty="0" smtClean="0"/>
              <a:t>Ensure proper user authentication and password management for non- consumer users and administrators on all system components</a:t>
            </a:r>
          </a:p>
          <a:p>
            <a:endParaRPr lang="en-US" b="1" dirty="0" smtClean="0"/>
          </a:p>
          <a:p>
            <a:pPr>
              <a:buNone/>
            </a:pPr>
            <a:endParaRPr lang="en-US" dirty="0" smtClean="0"/>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48</a:t>
            </a:fld>
            <a:r>
              <a:rPr lang="ru-RU" smtClean="0"/>
              <a:t>-</a:t>
            </a:r>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10</a:t>
            </a:r>
            <a:endParaRPr lang="en-US" dirty="0"/>
          </a:p>
        </p:txBody>
      </p:sp>
      <p:sp>
        <p:nvSpPr>
          <p:cNvPr id="3" name="Content Placeholder 2"/>
          <p:cNvSpPr>
            <a:spLocks noGrp="1"/>
          </p:cNvSpPr>
          <p:nvPr>
            <p:ph idx="1"/>
          </p:nvPr>
        </p:nvSpPr>
        <p:spPr/>
        <p:txBody>
          <a:bodyPr/>
          <a:lstStyle/>
          <a:p>
            <a:pPr algn="ctr">
              <a:buNone/>
            </a:pPr>
            <a:r>
              <a:rPr lang="en-US" sz="2000" b="1" dirty="0" smtClean="0"/>
              <a:t>Track and monitor all access to network resources and cardholder data</a:t>
            </a:r>
          </a:p>
          <a:p>
            <a:endParaRPr lang="en-US" sz="2000" dirty="0" smtClean="0"/>
          </a:p>
          <a:p>
            <a:r>
              <a:rPr lang="en-US" sz="2000" dirty="0" smtClean="0"/>
              <a:t>Establish a process for linking all access to system components to each individual user</a:t>
            </a:r>
          </a:p>
          <a:p>
            <a:r>
              <a:rPr lang="en-US" sz="2000" dirty="0" smtClean="0"/>
              <a:t>Implement automated audit trails for all system components to reconstruct events</a:t>
            </a:r>
          </a:p>
          <a:p>
            <a:r>
              <a:rPr lang="en-US" sz="2000" dirty="0" smtClean="0"/>
              <a:t>Record audit trail entries for all system components</a:t>
            </a:r>
          </a:p>
          <a:p>
            <a:r>
              <a:rPr lang="en-US" sz="2000" dirty="0" smtClean="0"/>
              <a:t>Synchronize all critical system clocks and times</a:t>
            </a:r>
          </a:p>
          <a:p>
            <a:r>
              <a:rPr lang="en-US" sz="2000" dirty="0" smtClean="0"/>
              <a:t>Secure audit trails so they cannot be altered</a:t>
            </a:r>
          </a:p>
          <a:p>
            <a:r>
              <a:rPr lang="en-US" sz="2000" dirty="0" smtClean="0"/>
              <a:t>Review logs for all system components at least daily</a:t>
            </a:r>
          </a:p>
          <a:p>
            <a:r>
              <a:rPr lang="en-US" sz="2000" dirty="0" smtClean="0"/>
              <a:t>Retain audit trail history for at least one year, with a minimum of three months immediately available for analysis</a:t>
            </a:r>
          </a:p>
          <a:p>
            <a:pPr>
              <a:buNone/>
            </a:pPr>
            <a:endParaRPr lang="en-US" sz="20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49</a:t>
            </a:fld>
            <a:r>
              <a:rPr lang="ru-RU" smtClean="0"/>
              <a:t>-</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DSS v1.2</a:t>
            </a:r>
            <a:endParaRPr lang="en-US" dirty="0"/>
          </a:p>
        </p:txBody>
      </p:sp>
      <p:sp>
        <p:nvSpPr>
          <p:cNvPr id="3" name="Content Placeholder 2"/>
          <p:cNvSpPr>
            <a:spLocks noGrp="1"/>
          </p:cNvSpPr>
          <p:nvPr>
            <p:ph idx="1"/>
          </p:nvPr>
        </p:nvSpPr>
        <p:spPr/>
        <p:txBody>
          <a:bodyPr/>
          <a:lstStyle/>
          <a:p>
            <a:r>
              <a:rPr lang="en-US" sz="3200" dirty="0" smtClean="0"/>
              <a:t>Build and Maintain a Secure Network</a:t>
            </a:r>
          </a:p>
          <a:p>
            <a:r>
              <a:rPr lang="en-US" sz="3200" dirty="0" smtClean="0"/>
              <a:t>Protect Cardholder Data</a:t>
            </a:r>
          </a:p>
          <a:p>
            <a:r>
              <a:rPr lang="en-US" sz="3200" dirty="0" smtClean="0"/>
              <a:t>Maintain a Vulnerability Management Program</a:t>
            </a:r>
          </a:p>
          <a:p>
            <a:r>
              <a:rPr lang="en-US" sz="3200" dirty="0" smtClean="0"/>
              <a:t>Implement Strong Access Control Measures</a:t>
            </a:r>
          </a:p>
          <a:p>
            <a:r>
              <a:rPr lang="en-US" sz="3200" dirty="0" smtClean="0"/>
              <a:t>Regularly Monitor and Test Networks</a:t>
            </a:r>
          </a:p>
          <a:p>
            <a:r>
              <a:rPr lang="en-US" sz="3200" dirty="0" smtClean="0"/>
              <a:t>Maintain an Information Security Policy</a:t>
            </a:r>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a:t>
            </a:fld>
            <a:r>
              <a:rPr lang="ru-RU" smtClean="0"/>
              <a:t>-</a:t>
            </a: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10 – SANS Top 5</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Attempts to Gain Access through Existing Accounts</a:t>
            </a:r>
          </a:p>
          <a:p>
            <a:pPr marL="514350" indent="-514350">
              <a:buFont typeface="Wingdings" charset="2"/>
              <a:buAutoNum type="arabicPlain"/>
            </a:pPr>
            <a:r>
              <a:rPr lang="en-US" dirty="0" smtClean="0"/>
              <a:t>Failed File or Resource Access Attempts</a:t>
            </a:r>
          </a:p>
          <a:p>
            <a:pPr marL="514350" indent="-514350">
              <a:buFont typeface="Wingdings" charset="2"/>
              <a:buAutoNum type="arabicPlain"/>
            </a:pPr>
            <a:r>
              <a:rPr lang="en-US" dirty="0" smtClean="0"/>
              <a:t>Unauthorized Changes to Users, Groups and Services</a:t>
            </a:r>
          </a:p>
          <a:p>
            <a:pPr marL="514350" indent="-514350">
              <a:buFont typeface="Wingdings" charset="2"/>
              <a:buAutoNum type="arabicPlain"/>
            </a:pPr>
            <a:r>
              <a:rPr lang="en-US" dirty="0" smtClean="0"/>
              <a:t>Systems Most Vulnerable to Attack</a:t>
            </a:r>
          </a:p>
          <a:p>
            <a:pPr marL="514350" indent="-514350">
              <a:buFont typeface="Wingdings" charset="2"/>
              <a:buAutoNum type="arabicPlain"/>
            </a:pPr>
            <a:r>
              <a:rPr lang="en-US" dirty="0" smtClean="0"/>
              <a:t>Suspicious or Unauthorized Network Traffic Patterns</a:t>
            </a:r>
            <a:endParaRPr lang="en-US" dirty="0"/>
          </a:p>
        </p:txBody>
      </p:sp>
      <p:sp>
        <p:nvSpPr>
          <p:cNvPr id="4" name="Footer Placeholder 3"/>
          <p:cNvSpPr>
            <a:spLocks noGrp="1"/>
          </p:cNvSpPr>
          <p:nvPr>
            <p:ph type="ftr" sz="quarter" idx="10"/>
          </p:nvPr>
        </p:nvSpPr>
        <p:spPr/>
        <p:txBody>
          <a:bodyPr/>
          <a:lstStyle/>
          <a:p>
            <a:r>
              <a:rPr lang="ru-RU" smtClean="0"/>
              <a:t>Название презентации или конференции (заполняется в колонтитулах)</a:t>
            </a:r>
            <a:endParaRPr lang="ru-RU"/>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50</a:t>
            </a:fld>
            <a:r>
              <a:rPr lang="ru-RU" smtClean="0"/>
              <a:t>-</a:t>
            </a:r>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11</a:t>
            </a:r>
            <a:endParaRPr lang="en-US" dirty="0"/>
          </a:p>
        </p:txBody>
      </p:sp>
      <p:sp>
        <p:nvSpPr>
          <p:cNvPr id="3" name="Content Placeholder 2"/>
          <p:cNvSpPr>
            <a:spLocks noGrp="1"/>
          </p:cNvSpPr>
          <p:nvPr>
            <p:ph idx="1"/>
          </p:nvPr>
        </p:nvSpPr>
        <p:spPr/>
        <p:txBody>
          <a:bodyPr/>
          <a:lstStyle/>
          <a:p>
            <a:pPr algn="ctr">
              <a:buNone/>
            </a:pPr>
            <a:r>
              <a:rPr lang="en-US" b="1" dirty="0" smtClean="0"/>
              <a:t>Regularly test security systems and processes</a:t>
            </a:r>
          </a:p>
          <a:p>
            <a:pPr>
              <a:buNone/>
            </a:pPr>
            <a:endParaRPr lang="en-US" dirty="0" smtClean="0"/>
          </a:p>
          <a:p>
            <a:pPr>
              <a:buNone/>
            </a:pPr>
            <a:r>
              <a:rPr lang="en-US" dirty="0" smtClean="0"/>
              <a:t>“Vulnerabilities are being discovered continually by malicious individuals and researchers, and being introduced by new software. System components, processes, and custom software should be tested frequently to ensure security controls continue to reflect a changing environment.”</a:t>
            </a:r>
          </a:p>
          <a:p>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51</a:t>
            </a:fld>
            <a:r>
              <a:rPr lang="ru-RU" smtClean="0"/>
              <a:t>-</a:t>
            </a:r>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12</a:t>
            </a:r>
            <a:endParaRPr lang="en-US" dirty="0"/>
          </a:p>
        </p:txBody>
      </p:sp>
      <p:sp>
        <p:nvSpPr>
          <p:cNvPr id="3" name="Content Placeholder 2"/>
          <p:cNvSpPr>
            <a:spLocks noGrp="1"/>
          </p:cNvSpPr>
          <p:nvPr>
            <p:ph idx="1"/>
          </p:nvPr>
        </p:nvSpPr>
        <p:spPr/>
        <p:txBody>
          <a:bodyPr/>
          <a:lstStyle/>
          <a:p>
            <a:pPr algn="ctr">
              <a:buNone/>
            </a:pPr>
            <a:r>
              <a:rPr lang="en-US" sz="2400" b="1" dirty="0" smtClean="0"/>
              <a:t>Maintain a policy that addresses information security for employees and contractors</a:t>
            </a:r>
          </a:p>
          <a:p>
            <a:r>
              <a:rPr lang="en-US" sz="2400" dirty="0" smtClean="0"/>
              <a:t>12.1 - Establish, publish, maintain, and disseminate a security policy</a:t>
            </a:r>
          </a:p>
          <a:p>
            <a:r>
              <a:rPr lang="en-US" sz="2400" dirty="0" smtClean="0"/>
              <a:t>12.2 - Develop daily operational security procedures that are consistent with requirements in this specification</a:t>
            </a:r>
          </a:p>
          <a:p>
            <a:r>
              <a:rPr lang="en-US" sz="2400" dirty="0" smtClean="0"/>
              <a:t>12.3 - Develop usage policies for critical employee-facing technologies to define proper use of these technologies for all employees and contractors</a:t>
            </a:r>
          </a:p>
          <a:p>
            <a:r>
              <a:rPr lang="en-US" sz="2400" dirty="0" smtClean="0"/>
              <a:t>12.4 - Ensure that the security policy and procedures clearly define information security responsibilities for all employees and contractors</a:t>
            </a:r>
          </a:p>
          <a:p>
            <a:endParaRPr lang="en-US" sz="24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52</a:t>
            </a:fld>
            <a:r>
              <a:rPr lang="ru-RU" smtClean="0"/>
              <a:t>-</a:t>
            </a:r>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12 – Continued</a:t>
            </a:r>
            <a:endParaRPr lang="en-US" dirty="0"/>
          </a:p>
        </p:txBody>
      </p:sp>
      <p:sp>
        <p:nvSpPr>
          <p:cNvPr id="3" name="Content Placeholder 2"/>
          <p:cNvSpPr>
            <a:spLocks noGrp="1"/>
          </p:cNvSpPr>
          <p:nvPr>
            <p:ph idx="1"/>
          </p:nvPr>
        </p:nvSpPr>
        <p:spPr/>
        <p:txBody>
          <a:bodyPr/>
          <a:lstStyle/>
          <a:p>
            <a:r>
              <a:rPr lang="en-US" sz="2400" dirty="0" smtClean="0"/>
              <a:t>12.5 - Assign to an individual or team security management responsibilities</a:t>
            </a:r>
          </a:p>
          <a:p>
            <a:r>
              <a:rPr lang="en-US" sz="2400" dirty="0" smtClean="0"/>
              <a:t>12.6 - Implement a formal security awareness program to make all employees aware of the importance of cardholder data security</a:t>
            </a:r>
          </a:p>
          <a:p>
            <a:r>
              <a:rPr lang="en-US" sz="2400" dirty="0" smtClean="0"/>
              <a:t>12.7 - Screen potential employees prior to hire to minimize the risk of attacks from internal sources</a:t>
            </a:r>
          </a:p>
          <a:p>
            <a:r>
              <a:rPr lang="en-US" sz="2400" dirty="0" smtClean="0"/>
              <a:t>12.8 - If cardholder data is shared with service providers, maintain and implement policies and procedures to manage service providers</a:t>
            </a:r>
          </a:p>
          <a:p>
            <a:r>
              <a:rPr lang="en-US" sz="2400" dirty="0" smtClean="0"/>
              <a:t>12.9 - Implement an incident response plan. Be prepared to respond immediately to a system breach</a:t>
            </a:r>
          </a:p>
          <a:p>
            <a:endParaRPr lang="en-US" sz="2400" dirty="0" smtClean="0"/>
          </a:p>
          <a:p>
            <a:pPr>
              <a:buNone/>
            </a:pPr>
            <a:endParaRPr lang="en-US" sz="2400"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53</a:t>
            </a:fld>
            <a:r>
              <a:rPr lang="ru-RU" smtClean="0"/>
              <a:t>-</a:t>
            </a:r>
            <a:endParaRPr lang="ru-RU"/>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Common Myths of PCI DSS</a:t>
            </a: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sz="2400" dirty="0" smtClean="0"/>
              <a:t>One vendor and product will make us compliant</a:t>
            </a:r>
          </a:p>
          <a:p>
            <a:pPr marL="514350" indent="-514350">
              <a:buFont typeface="Wingdings" charset="2"/>
              <a:buAutoNum type="arabicPlain"/>
            </a:pPr>
            <a:r>
              <a:rPr lang="en-US" sz="2400" dirty="0" smtClean="0"/>
              <a:t>Outsourcing card processing makes us compliant</a:t>
            </a:r>
          </a:p>
          <a:p>
            <a:pPr marL="514350" indent="-514350">
              <a:buFont typeface="Wingdings" charset="2"/>
              <a:buAutoNum type="arabicPlain"/>
            </a:pPr>
            <a:r>
              <a:rPr lang="en-US" sz="2400" dirty="0" smtClean="0"/>
              <a:t>PCI compliance is an IT project</a:t>
            </a:r>
          </a:p>
          <a:p>
            <a:pPr marL="514350" indent="-514350">
              <a:buFont typeface="Wingdings" charset="2"/>
              <a:buAutoNum type="arabicPlain"/>
            </a:pPr>
            <a:r>
              <a:rPr lang="en-US" sz="2400" dirty="0" smtClean="0"/>
              <a:t>PCI will make us secure</a:t>
            </a:r>
          </a:p>
          <a:p>
            <a:pPr marL="514350" indent="-514350">
              <a:buFont typeface="Wingdings" charset="2"/>
              <a:buAutoNum type="arabicPlain"/>
            </a:pPr>
            <a:r>
              <a:rPr lang="en-US" sz="2400" dirty="0" smtClean="0"/>
              <a:t>PCI is unreasonable; it requires too much</a:t>
            </a:r>
          </a:p>
          <a:p>
            <a:pPr marL="514350" indent="-514350">
              <a:buFont typeface="Wingdings" charset="2"/>
              <a:buAutoNum type="arabicPlain"/>
            </a:pPr>
            <a:r>
              <a:rPr lang="en-US" sz="2400" dirty="0" smtClean="0"/>
              <a:t>PCI requires us to hire a QSA</a:t>
            </a:r>
          </a:p>
          <a:p>
            <a:pPr marL="514350" indent="-514350">
              <a:buFont typeface="Wingdings" charset="2"/>
              <a:buAutoNum type="arabicPlain"/>
            </a:pPr>
            <a:r>
              <a:rPr lang="en-US" sz="2400" dirty="0" smtClean="0"/>
              <a:t>We don’t take enough credit cards to be compliant</a:t>
            </a:r>
          </a:p>
          <a:p>
            <a:pPr marL="514350" indent="-514350">
              <a:buFont typeface="Wingdings" charset="2"/>
              <a:buAutoNum type="arabicPlain"/>
            </a:pPr>
            <a:r>
              <a:rPr lang="en-US" sz="2400" dirty="0" smtClean="0"/>
              <a:t>We completed an SAQ so we’re compliant</a:t>
            </a:r>
          </a:p>
          <a:p>
            <a:pPr marL="514350" indent="-514350">
              <a:buFont typeface="Wingdings" charset="2"/>
              <a:buAutoNum type="arabicPlain"/>
            </a:pPr>
            <a:r>
              <a:rPr lang="en-US" sz="2400" dirty="0" smtClean="0"/>
              <a:t>PCI makes us store cardholder data</a:t>
            </a:r>
          </a:p>
          <a:p>
            <a:pPr marL="514350" indent="-514350">
              <a:buFont typeface="Wingdings" charset="2"/>
              <a:buAutoNum type="arabicPlain"/>
            </a:pPr>
            <a:r>
              <a:rPr lang="en-US" sz="2400" dirty="0" smtClean="0"/>
              <a:t>PCI is too hard</a:t>
            </a:r>
          </a:p>
          <a:p>
            <a:pPr marL="514350" indent="-514350">
              <a:buNone/>
            </a:pPr>
            <a:endParaRPr lang="en-US" sz="2400" dirty="0" smtClean="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54</a:t>
            </a:fld>
            <a:r>
              <a:rPr lang="ru-RU" smtClean="0"/>
              <a:t>-</a:t>
            </a:r>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514350" indent="-514350">
              <a:buNone/>
            </a:pPr>
            <a:endParaRPr lang="en-US" sz="2400" dirty="0" smtClean="0"/>
          </a:p>
          <a:p>
            <a:pPr marL="514350" indent="-514350">
              <a:buNone/>
            </a:pPr>
            <a:r>
              <a:rPr lang="en-US" sz="2400" dirty="0" smtClean="0"/>
              <a:t>Questions</a:t>
            </a:r>
          </a:p>
          <a:p>
            <a:pPr marL="514350" indent="-514350">
              <a:buNone/>
            </a:pPr>
            <a:endParaRPr lang="en-US" sz="2400" dirty="0" smtClean="0"/>
          </a:p>
          <a:p>
            <a:pPr marL="514350" indent="-514350">
              <a:buNone/>
            </a:pPr>
            <a:r>
              <a:rPr lang="en-US" sz="2400" dirty="0" smtClean="0"/>
              <a:t>Comments</a:t>
            </a:r>
          </a:p>
          <a:p>
            <a:pPr marL="514350" indent="-514350">
              <a:buNone/>
            </a:pPr>
            <a:endParaRPr lang="en-US" sz="2400" dirty="0" smtClean="0"/>
          </a:p>
          <a:p>
            <a:pPr marL="514350" indent="-514350">
              <a:buNone/>
            </a:pPr>
            <a:r>
              <a:rPr lang="en-US" sz="2400" dirty="0" smtClean="0"/>
              <a:t>War Stories</a:t>
            </a:r>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55</a:t>
            </a:fld>
            <a:r>
              <a:rPr lang="ru-RU" smtClean="0"/>
              <a:t>-</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6</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9"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13"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20"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7</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8</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chemeClr val="tx1"/>
                </a:solidFill>
              </a:rPr>
              <a:t>PCI DSS v1.2</a:t>
            </a:r>
            <a:br>
              <a:rPr lang="en-US" kern="1200" dirty="0" smtClean="0">
                <a:solidFill>
                  <a:schemeClr val="tx1"/>
                </a:solidFill>
              </a:rPr>
            </a:br>
            <a:endParaRPr lang="en-US" dirty="0"/>
          </a:p>
        </p:txBody>
      </p:sp>
      <p:sp>
        <p:nvSpPr>
          <p:cNvPr id="4" name="Footer Placeholder 3"/>
          <p:cNvSpPr>
            <a:spLocks noGrp="1"/>
          </p:cNvSpPr>
          <p:nvPr>
            <p:ph type="ftr" sz="quarter" idx="10"/>
          </p:nvPr>
        </p:nvSpPr>
        <p:spPr/>
        <p:txBody>
          <a:bodyPr/>
          <a:lstStyle/>
          <a:p>
            <a:endParaRPr lang="ru-RU" dirty="0"/>
          </a:p>
        </p:txBody>
      </p:sp>
      <p:sp>
        <p:nvSpPr>
          <p:cNvPr id="5" name="Slide Number Placeholder 4"/>
          <p:cNvSpPr>
            <a:spLocks noGrp="1"/>
          </p:cNvSpPr>
          <p:nvPr>
            <p:ph type="sldNum" sz="quarter" idx="11"/>
          </p:nvPr>
        </p:nvSpPr>
        <p:spPr/>
        <p:txBody>
          <a:bodyPr/>
          <a:lstStyle/>
          <a:p>
            <a:r>
              <a:rPr lang="ru-RU" smtClean="0"/>
              <a:t>-</a:t>
            </a:r>
            <a:fld id="{926869BD-A85E-0C44-8184-4A199850FEFB}" type="slidenum">
              <a:rPr lang="ru-RU" smtClean="0"/>
              <a:pPr/>
              <a:t>9</a:t>
            </a:fld>
            <a:r>
              <a:rPr lang="ru-RU" smtClean="0"/>
              <a:t>-</a:t>
            </a:r>
            <a:endParaRPr lang="ru-RU"/>
          </a:p>
        </p:txBody>
      </p:sp>
      <p:graphicFrame>
        <p:nvGraphicFramePr>
          <p:cNvPr id="6" name="Diagram 5"/>
          <p:cNvGraphicFramePr/>
          <p:nvPr/>
        </p:nvGraphicFramePr>
        <p:xfrm>
          <a:off x="324679" y="4174800"/>
          <a:ext cx="8593400" cy="70927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10767" y="2580405"/>
          <a:ext cx="3379436" cy="141854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3794947" y="2580405"/>
          <a:ext cx="4310612" cy="1418547"/>
        </p:xfrm>
        <a:graphic>
          <a:graphicData uri="http://schemas.openxmlformats.org/drawingml/2006/diagram">
            <a:relIds xmlns:dgm="http://schemas.openxmlformats.org/drawingml/2006/diagram" xmlns:r="http://schemas.openxmlformats.org/officeDocument/2006/relationships" r:dm="rId13" r:lo="rId14" r:qs="rId15" r:cs="rId16"/>
          </a:graphicData>
        </a:graphic>
      </p:graphicFrame>
      <p:grpSp>
        <p:nvGrpSpPr>
          <p:cNvPr id="3" name="Group 8"/>
          <p:cNvGrpSpPr/>
          <p:nvPr/>
        </p:nvGrpSpPr>
        <p:grpSpPr>
          <a:xfrm>
            <a:off x="324679" y="1689130"/>
            <a:ext cx="8593400" cy="709273"/>
            <a:chOff x="0" y="0"/>
            <a:chExt cx="8593400" cy="709273"/>
          </a:xfrm>
        </p:grpSpPr>
        <p:sp>
          <p:nvSpPr>
            <p:cNvPr id="10" name="Rounded Rectangle 9"/>
            <p:cNvSpPr/>
            <p:nvPr/>
          </p:nvSpPr>
          <p:spPr>
            <a:xfrm>
              <a:off x="0" y="0"/>
              <a:ext cx="8593400" cy="70927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0774" y="20774"/>
              <a:ext cx="8551852" cy="667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REQ 12 MAINTAIN AN INFORMATION SECURITY POLICY</a:t>
              </a:r>
              <a:endParaRPr lang="en-US" sz="2000" kern="1200" dirty="0"/>
            </a:p>
          </p:txBody>
        </p:sp>
      </p:grpSp>
      <p:sp>
        <p:nvSpPr>
          <p:cNvPr id="12" name="Rounded Rectangle 4"/>
          <p:cNvSpPr/>
          <p:nvPr/>
        </p:nvSpPr>
        <p:spPr>
          <a:xfrm>
            <a:off x="8245008" y="3364915"/>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9" name="Group 12"/>
          <p:cNvGrpSpPr/>
          <p:nvPr/>
        </p:nvGrpSpPr>
        <p:grpSpPr>
          <a:xfrm>
            <a:off x="8153400" y="2580405"/>
            <a:ext cx="738493" cy="653168"/>
            <a:chOff x="3639162" y="764848"/>
            <a:chExt cx="671428" cy="653168"/>
          </a:xfrm>
          <a:solidFill>
            <a:srgbClr val="C3D69B"/>
          </a:solidFill>
        </p:grpSpPr>
        <p:sp>
          <p:nvSpPr>
            <p:cNvPr id="14" name="Rounded Rectangle 13"/>
            <p:cNvSpPr/>
            <p:nvPr/>
          </p:nvSpPr>
          <p:spPr>
            <a:xfrm>
              <a:off x="3639162" y="764848"/>
              <a:ext cx="671428" cy="65316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3658293" y="783979"/>
              <a:ext cx="633166" cy="6149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PHY</a:t>
              </a:r>
              <a:endParaRPr lang="en-US" kern="1200" dirty="0"/>
            </a:p>
          </p:txBody>
        </p:sp>
      </p:grpSp>
      <p:grpSp>
        <p:nvGrpSpPr>
          <p:cNvPr id="13" name="Group 19"/>
          <p:cNvGrpSpPr/>
          <p:nvPr/>
        </p:nvGrpSpPr>
        <p:grpSpPr>
          <a:xfrm>
            <a:off x="8153400" y="3337146"/>
            <a:ext cx="762000" cy="653168"/>
            <a:chOff x="3639162" y="764848"/>
            <a:chExt cx="671428" cy="653168"/>
          </a:xfrm>
        </p:grpSpPr>
        <p:sp>
          <p:nvSpPr>
            <p:cNvPr id="21" name="Rounded Rectangle 20"/>
            <p:cNvSpPr/>
            <p:nvPr/>
          </p:nvSpPr>
          <p:spPr>
            <a:xfrm>
              <a:off x="3639162" y="764848"/>
              <a:ext cx="671428" cy="65316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658293" y="783979"/>
              <a:ext cx="633166" cy="61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REQ </a:t>
              </a:r>
              <a:r>
                <a:rPr lang="en-US" sz="700" dirty="0" smtClean="0"/>
                <a:t>9 PHYSICAL ACCESS CONTROL</a:t>
              </a:r>
              <a:endParaRPr lang="en-US" sz="700" kern="1200" dirty="0" smtClean="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erconaTemplate">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PerconaTemplate.pot</Template>
  <TotalTime>6440</TotalTime>
  <Words>4233</Words>
  <Application>Microsoft Macintosh PowerPoint</Application>
  <PresentationFormat>On-screen Show (4:3)</PresentationFormat>
  <Paragraphs>863</Paragraphs>
  <Slides>55</Slides>
  <Notes>20</Notes>
  <HiddenSlides>0</HiddenSlides>
  <MMClips>0</MMClips>
  <ScaleCrop>false</ScaleCrop>
  <HeadingPairs>
    <vt:vector size="4" baseType="variant">
      <vt:variant>
        <vt:lpstr>Design Template</vt:lpstr>
      </vt:variant>
      <vt:variant>
        <vt:i4>2</vt:i4>
      </vt:variant>
      <vt:variant>
        <vt:lpstr>Slide Titles</vt:lpstr>
      </vt:variant>
      <vt:variant>
        <vt:i4>55</vt:i4>
      </vt:variant>
    </vt:vector>
  </HeadingPairs>
  <TitlesOfParts>
    <vt:vector size="57" baseType="lpstr">
      <vt:lpstr>PerconaTemplate</vt:lpstr>
      <vt:lpstr>Оформление по умолчанию</vt:lpstr>
      <vt:lpstr>Achieving PCI Compliance with MySQL</vt:lpstr>
      <vt:lpstr>Agenda</vt:lpstr>
      <vt:lpstr>PCI DSS</vt:lpstr>
      <vt:lpstr>Merchant Responsibility</vt:lpstr>
      <vt:lpstr>PCI DSS v1.2</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PCI DSS v1.2 </vt:lpstr>
      <vt:lpstr>Requirement 2</vt:lpstr>
      <vt:lpstr>Requirement 2</vt:lpstr>
      <vt:lpstr>Requirement 2</vt:lpstr>
      <vt:lpstr>Requirement 2</vt:lpstr>
      <vt:lpstr>Password Hash is NOT Secure</vt:lpstr>
      <vt:lpstr>Requirement 2</vt:lpstr>
      <vt:lpstr>Requirement 3</vt:lpstr>
      <vt:lpstr>Requirement 3 – Data</vt:lpstr>
      <vt:lpstr>Requirement 3 MySQL Encryption Functions</vt:lpstr>
      <vt:lpstr>Requirement 3 - Example</vt:lpstr>
      <vt:lpstr>Requirement 3 - Example</vt:lpstr>
      <vt:lpstr>Requirement 3 - Example</vt:lpstr>
      <vt:lpstr>Requirement 3 - Example</vt:lpstr>
      <vt:lpstr>Requirement 3 – The Binary Log</vt:lpstr>
      <vt:lpstr>Requirement 3 – The Binary Log</vt:lpstr>
      <vt:lpstr>Requirement 3 – Alternatives</vt:lpstr>
      <vt:lpstr>Requirement 3 – Additional</vt:lpstr>
      <vt:lpstr>Requirement 4</vt:lpstr>
      <vt:lpstr>Requirement 6</vt:lpstr>
      <vt:lpstr>Requirement 6 - Overview</vt:lpstr>
      <vt:lpstr>Requirement 6</vt:lpstr>
      <vt:lpstr>Requirement 7</vt:lpstr>
      <vt:lpstr>Requirement 7 – Resource Limits</vt:lpstr>
      <vt:lpstr>Requirement 8</vt:lpstr>
      <vt:lpstr>Requirement 10</vt:lpstr>
      <vt:lpstr>Requirement 10 – SANS Top 5</vt:lpstr>
      <vt:lpstr>Requirement 11</vt:lpstr>
      <vt:lpstr>Requirement 12</vt:lpstr>
      <vt:lpstr>Requirement 12 – Continued</vt:lpstr>
      <vt:lpstr>Ten Common Myths of PCI DSS</vt:lpstr>
      <vt:lpstr>Conclusions</vt:lpstr>
    </vt:vector>
  </TitlesOfParts>
  <Company>Percona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PCI Compliance with MySQL</dc:title>
  <dc:creator>Ryan Lowe</dc:creator>
  <cp:lastModifiedBy>Ryan Lowe</cp:lastModifiedBy>
  <cp:revision>23</cp:revision>
  <dcterms:created xsi:type="dcterms:W3CDTF">2010-04-14T04:08:44Z</dcterms:created>
  <dcterms:modified xsi:type="dcterms:W3CDTF">2010-04-15T16:32:52Z</dcterms:modified>
</cp:coreProperties>
</file>